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61" r:id="rId2"/>
    <p:sldId id="256" r:id="rId3"/>
    <p:sldId id="257" r:id="rId4"/>
    <p:sldId id="258" r:id="rId5"/>
    <p:sldId id="259" r:id="rId6"/>
    <p:sldId id="262" r:id="rId7"/>
    <p:sldId id="260" r:id="rId8"/>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18"/>
    <p:restoredTop sz="81139"/>
  </p:normalViewPr>
  <p:slideViewPr>
    <p:cSldViewPr snapToGrid="0" snapToObjects="1">
      <p:cViewPr varScale="1">
        <p:scale>
          <a:sx n="86" d="100"/>
          <a:sy n="86" d="100"/>
        </p:scale>
        <p:origin x="488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646FCD-289C-1C4A-9B6F-1E5904D41BD9}" type="datetimeFigureOut">
              <a:rPr lang="en-US" smtClean="0"/>
              <a:t>6/4/21</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57F0F5-F288-D34D-8E6D-B767982B68C6}" type="slidenum">
              <a:rPr lang="en-US" smtClean="0"/>
              <a:t>‹#›</a:t>
            </a:fld>
            <a:endParaRPr lang="en-US"/>
          </a:p>
        </p:txBody>
      </p:sp>
    </p:spTree>
    <p:extLst>
      <p:ext uri="{BB962C8B-B14F-4D97-AF65-F5344CB8AC3E}">
        <p14:creationId xmlns:p14="http://schemas.microsoft.com/office/powerpoint/2010/main" val="3907598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you add your picture, select it, and go to “Picture Format” &gt; ”Arrange” &gt; “Send to Back”</a:t>
            </a:r>
          </a:p>
          <a:p>
            <a:endParaRPr lang="en-US" dirty="0"/>
          </a:p>
          <a:p>
            <a:r>
              <a:rPr lang="en-US" dirty="0"/>
              <a:t>If you want to change the color of the orange line above the contact information, go to the Slide Master. </a:t>
            </a:r>
          </a:p>
          <a:p>
            <a:endParaRPr lang="en-US" dirty="0"/>
          </a:p>
          <a:p>
            <a:r>
              <a:rPr lang="en-US" dirty="0"/>
              <a:t>If you need more space for your article, you can choose another layout to use. We created an “Article Continuation” layout that is dedicated to this purpose. Be sure to note at the end of the content on this page which page your readers should go to in order to see the rest.</a:t>
            </a:r>
          </a:p>
        </p:txBody>
      </p:sp>
      <p:sp>
        <p:nvSpPr>
          <p:cNvPr id="4" name="Slide Number Placeholder 3"/>
          <p:cNvSpPr>
            <a:spLocks noGrp="1"/>
          </p:cNvSpPr>
          <p:nvPr>
            <p:ph type="sldNum" sz="quarter" idx="5"/>
          </p:nvPr>
        </p:nvSpPr>
        <p:spPr/>
        <p:txBody>
          <a:bodyPr/>
          <a:lstStyle/>
          <a:p>
            <a:fld id="{2057F0F5-F288-D34D-8E6D-B767982B68C6}" type="slidenum">
              <a:rPr lang="en-US" smtClean="0"/>
              <a:t>2</a:t>
            </a:fld>
            <a:endParaRPr lang="en-US"/>
          </a:p>
        </p:txBody>
      </p:sp>
    </p:spTree>
    <p:extLst>
      <p:ext uri="{BB962C8B-B14F-4D97-AF65-F5344CB8AC3E}">
        <p14:creationId xmlns:p14="http://schemas.microsoft.com/office/powerpoint/2010/main" val="3022740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content on the left is intended to be an introduction to the content on the right, so that the whole page is about one topic.</a:t>
            </a:r>
          </a:p>
        </p:txBody>
      </p:sp>
      <p:sp>
        <p:nvSpPr>
          <p:cNvPr id="4" name="Slide Number Placeholder 3"/>
          <p:cNvSpPr>
            <a:spLocks noGrp="1"/>
          </p:cNvSpPr>
          <p:nvPr>
            <p:ph type="sldNum" sz="quarter" idx="5"/>
          </p:nvPr>
        </p:nvSpPr>
        <p:spPr/>
        <p:txBody>
          <a:bodyPr/>
          <a:lstStyle/>
          <a:p>
            <a:fld id="{2057F0F5-F288-D34D-8E6D-B767982B68C6}" type="slidenum">
              <a:rPr lang="en-US" smtClean="0"/>
              <a:t>3</a:t>
            </a:fld>
            <a:endParaRPr lang="en-US"/>
          </a:p>
        </p:txBody>
      </p:sp>
    </p:spTree>
    <p:extLst>
      <p:ext uri="{BB962C8B-B14F-4D97-AF65-F5344CB8AC3E}">
        <p14:creationId xmlns:p14="http://schemas.microsoft.com/office/powerpoint/2010/main" val="1046783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Once you add your picture, select it, and go to “Picture Format” &gt; ”Arrange” &gt; “Send to Back”</a:t>
            </a:r>
          </a:p>
          <a:p>
            <a:endParaRPr lang="en-US" dirty="0"/>
          </a:p>
          <a:p>
            <a:r>
              <a:rPr lang="en-US" dirty="0"/>
              <a:t>Be sure to change the ”Comprehensive Services” text to a tagline that makes sense for your firm. </a:t>
            </a:r>
          </a:p>
          <a:p>
            <a:endParaRPr lang="en-US" dirty="0"/>
          </a:p>
          <a:p>
            <a:r>
              <a:rPr lang="en-US" dirty="0"/>
              <a:t>In the service listings box, list every service you can help folks with. This is an opportunity for someone to see what you do, and if it doesn’t make sense for them, maybe it makes sense for someone they know.</a:t>
            </a:r>
          </a:p>
        </p:txBody>
      </p:sp>
      <p:sp>
        <p:nvSpPr>
          <p:cNvPr id="4" name="Slide Number Placeholder 3"/>
          <p:cNvSpPr>
            <a:spLocks noGrp="1"/>
          </p:cNvSpPr>
          <p:nvPr>
            <p:ph type="sldNum" sz="quarter" idx="5"/>
          </p:nvPr>
        </p:nvSpPr>
        <p:spPr/>
        <p:txBody>
          <a:bodyPr/>
          <a:lstStyle/>
          <a:p>
            <a:fld id="{2057F0F5-F288-D34D-8E6D-B767982B68C6}" type="slidenum">
              <a:rPr lang="en-US" smtClean="0"/>
              <a:t>4</a:t>
            </a:fld>
            <a:endParaRPr lang="en-US"/>
          </a:p>
        </p:txBody>
      </p:sp>
    </p:spTree>
    <p:extLst>
      <p:ext uri="{BB962C8B-B14F-4D97-AF65-F5344CB8AC3E}">
        <p14:creationId xmlns:p14="http://schemas.microsoft.com/office/powerpoint/2010/main" val="50915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as an opportunity to speak to something relevant and timely. Don’t be afraid to lift the veil and show your personality for readers. If your text is short, add some pictures!</a:t>
            </a:r>
          </a:p>
        </p:txBody>
      </p:sp>
      <p:sp>
        <p:nvSpPr>
          <p:cNvPr id="4" name="Slide Number Placeholder 3"/>
          <p:cNvSpPr>
            <a:spLocks noGrp="1"/>
          </p:cNvSpPr>
          <p:nvPr>
            <p:ph type="sldNum" sz="quarter" idx="5"/>
          </p:nvPr>
        </p:nvSpPr>
        <p:spPr/>
        <p:txBody>
          <a:bodyPr/>
          <a:lstStyle/>
          <a:p>
            <a:fld id="{2057F0F5-F288-D34D-8E6D-B767982B68C6}" type="slidenum">
              <a:rPr lang="en-US" smtClean="0"/>
              <a:t>5</a:t>
            </a:fld>
            <a:endParaRPr lang="en-US"/>
          </a:p>
        </p:txBody>
      </p:sp>
    </p:spTree>
    <p:extLst>
      <p:ext uri="{BB962C8B-B14F-4D97-AF65-F5344CB8AC3E}">
        <p14:creationId xmlns:p14="http://schemas.microsoft.com/office/powerpoint/2010/main" val="2282375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Once you add your picture, select it, and go to “Picture Format” &gt; ”Arrange” &gt; “Send to Back”</a:t>
            </a:r>
          </a:p>
          <a:p>
            <a:endParaRPr lang="en-US" dirty="0"/>
          </a:p>
        </p:txBody>
      </p:sp>
      <p:sp>
        <p:nvSpPr>
          <p:cNvPr id="4" name="Slide Number Placeholder 3"/>
          <p:cNvSpPr>
            <a:spLocks noGrp="1"/>
          </p:cNvSpPr>
          <p:nvPr>
            <p:ph type="sldNum" sz="quarter" idx="5"/>
          </p:nvPr>
        </p:nvSpPr>
        <p:spPr/>
        <p:txBody>
          <a:bodyPr/>
          <a:lstStyle/>
          <a:p>
            <a:fld id="{2057F0F5-F288-D34D-8E6D-B767982B68C6}" type="slidenum">
              <a:rPr lang="en-US" smtClean="0"/>
              <a:t>6</a:t>
            </a:fld>
            <a:endParaRPr lang="en-US"/>
          </a:p>
        </p:txBody>
      </p:sp>
    </p:spTree>
    <p:extLst>
      <p:ext uri="{BB962C8B-B14F-4D97-AF65-F5344CB8AC3E}">
        <p14:creationId xmlns:p14="http://schemas.microsoft.com/office/powerpoint/2010/main" val="2062155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resize boxes in order to allow more room for disclosures if necessary.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t>Once you add your picture, select it, and go to “Picture Format” &gt; ”Arrange” &gt; “Send to Back”</a:t>
            </a:r>
          </a:p>
          <a:p>
            <a:endParaRPr lang="en-US" dirty="0"/>
          </a:p>
        </p:txBody>
      </p:sp>
      <p:sp>
        <p:nvSpPr>
          <p:cNvPr id="4" name="Slide Number Placeholder 3"/>
          <p:cNvSpPr>
            <a:spLocks noGrp="1"/>
          </p:cNvSpPr>
          <p:nvPr>
            <p:ph type="sldNum" sz="quarter" idx="5"/>
          </p:nvPr>
        </p:nvSpPr>
        <p:spPr/>
        <p:txBody>
          <a:bodyPr/>
          <a:lstStyle/>
          <a:p>
            <a:fld id="{2057F0F5-F288-D34D-8E6D-B767982B68C6}" type="slidenum">
              <a:rPr lang="en-US" smtClean="0"/>
              <a:t>7</a:t>
            </a:fld>
            <a:endParaRPr lang="en-US"/>
          </a:p>
        </p:txBody>
      </p:sp>
    </p:spTree>
    <p:extLst>
      <p:ext uri="{BB962C8B-B14F-4D97-AF65-F5344CB8AC3E}">
        <p14:creationId xmlns:p14="http://schemas.microsoft.com/office/powerpoint/2010/main" val="2191417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ewsletter Page On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53767F9-F48A-F741-8E94-88C9D2CA9ADF}"/>
              </a:ext>
            </a:extLst>
          </p:cNvPr>
          <p:cNvSpPr>
            <a:spLocks noGrp="1"/>
          </p:cNvSpPr>
          <p:nvPr>
            <p:ph type="pic" sz="quarter" idx="10" hasCustomPrompt="1"/>
          </p:nvPr>
        </p:nvSpPr>
        <p:spPr>
          <a:xfrm>
            <a:off x="222250" y="200025"/>
            <a:ext cx="2532063" cy="1617624"/>
          </a:xfrm>
        </p:spPr>
        <p:txBody>
          <a:bodyPr/>
          <a:lstStyle/>
          <a:p>
            <a:r>
              <a:rPr lang="en-US" dirty="0"/>
              <a:t>Your Logo Here</a:t>
            </a:r>
          </a:p>
        </p:txBody>
      </p:sp>
      <p:sp>
        <p:nvSpPr>
          <p:cNvPr id="9" name="Title 1">
            <a:extLst>
              <a:ext uri="{FF2B5EF4-FFF2-40B4-BE49-F238E27FC236}">
                <a16:creationId xmlns:a16="http://schemas.microsoft.com/office/drawing/2014/main" id="{2C83B790-97AA-3A44-8F03-8B7F412BAD81}"/>
              </a:ext>
            </a:extLst>
          </p:cNvPr>
          <p:cNvSpPr>
            <a:spLocks noGrp="1"/>
          </p:cNvSpPr>
          <p:nvPr>
            <p:ph type="title" hasCustomPrompt="1"/>
          </p:nvPr>
        </p:nvSpPr>
        <p:spPr>
          <a:xfrm>
            <a:off x="2888166" y="213654"/>
            <a:ext cx="3747584" cy="1304925"/>
          </a:xfrm>
        </p:spPr>
        <p:txBody>
          <a:bodyPr/>
          <a:lstStyle/>
          <a:p>
            <a:r>
              <a:rPr lang="en-US" dirty="0"/>
              <a:t>Newsletter Title</a:t>
            </a:r>
          </a:p>
        </p:txBody>
      </p:sp>
      <p:sp>
        <p:nvSpPr>
          <p:cNvPr id="11" name="Text Placeholder 10">
            <a:extLst>
              <a:ext uri="{FF2B5EF4-FFF2-40B4-BE49-F238E27FC236}">
                <a16:creationId xmlns:a16="http://schemas.microsoft.com/office/drawing/2014/main" id="{4BA9A13A-E20F-5A4A-9EAA-A8952D2D798D}"/>
              </a:ext>
            </a:extLst>
          </p:cNvPr>
          <p:cNvSpPr>
            <a:spLocks noGrp="1"/>
          </p:cNvSpPr>
          <p:nvPr>
            <p:ph type="body" sz="quarter" idx="11" hasCustomPrompt="1"/>
          </p:nvPr>
        </p:nvSpPr>
        <p:spPr>
          <a:xfrm>
            <a:off x="2887663" y="1594160"/>
            <a:ext cx="3748087" cy="223489"/>
          </a:xfrm>
        </p:spPr>
        <p:txBody>
          <a:bodyPr>
            <a:normAutofit/>
          </a:bodyPr>
          <a:lstStyle>
            <a:lvl1pPr marL="0" indent="0" algn="r">
              <a:buNone/>
              <a:defRPr sz="1000"/>
            </a:lvl1pPr>
          </a:lstStyle>
          <a:p>
            <a:pPr lvl="0"/>
            <a:r>
              <a:rPr lang="en-US" dirty="0"/>
              <a:t>Edition # | Vol. #</a:t>
            </a:r>
          </a:p>
        </p:txBody>
      </p:sp>
      <p:sp>
        <p:nvSpPr>
          <p:cNvPr id="13" name="Picture Placeholder 12">
            <a:extLst>
              <a:ext uri="{FF2B5EF4-FFF2-40B4-BE49-F238E27FC236}">
                <a16:creationId xmlns:a16="http://schemas.microsoft.com/office/drawing/2014/main" id="{ECD0AA42-C7B1-8A49-A49D-A75573C9B72D}"/>
              </a:ext>
            </a:extLst>
          </p:cNvPr>
          <p:cNvSpPr>
            <a:spLocks noGrp="1"/>
          </p:cNvSpPr>
          <p:nvPr>
            <p:ph type="pic" sz="quarter" idx="12"/>
          </p:nvPr>
        </p:nvSpPr>
        <p:spPr>
          <a:xfrm>
            <a:off x="0" y="1951038"/>
            <a:ext cx="6858000" cy="2620962"/>
          </a:xfrm>
        </p:spPr>
        <p:txBody>
          <a:bodyPr/>
          <a:lstStyle/>
          <a:p>
            <a:endParaRPr lang="en-US"/>
          </a:p>
        </p:txBody>
      </p:sp>
      <p:sp>
        <p:nvSpPr>
          <p:cNvPr id="15" name="Text Placeholder 14">
            <a:extLst>
              <a:ext uri="{FF2B5EF4-FFF2-40B4-BE49-F238E27FC236}">
                <a16:creationId xmlns:a16="http://schemas.microsoft.com/office/drawing/2014/main" id="{CE5140D5-E592-2640-A2AE-8D19E194FD5B}"/>
              </a:ext>
            </a:extLst>
          </p:cNvPr>
          <p:cNvSpPr>
            <a:spLocks noGrp="1"/>
          </p:cNvSpPr>
          <p:nvPr>
            <p:ph type="body" sz="quarter" idx="13" hasCustomPrompt="1"/>
          </p:nvPr>
        </p:nvSpPr>
        <p:spPr>
          <a:xfrm>
            <a:off x="88900" y="8643474"/>
            <a:ext cx="6680200" cy="199444"/>
          </a:xfrm>
        </p:spPr>
        <p:txBody>
          <a:bodyPr>
            <a:normAutofit/>
          </a:bodyPr>
          <a:lstStyle>
            <a:lvl1pPr marL="0" indent="0" algn="ctr">
              <a:buNone/>
              <a:defRPr sz="1200" b="0">
                <a:latin typeface="+mj-lt"/>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555.123.1234 | </a:t>
            </a:r>
            <a:r>
              <a:rPr lang="en-US" dirty="0" err="1"/>
              <a:t>abcfinancial.com</a:t>
            </a:r>
            <a:r>
              <a:rPr lang="en-US" dirty="0"/>
              <a:t> | City, ST</a:t>
            </a:r>
          </a:p>
        </p:txBody>
      </p:sp>
      <p:sp>
        <p:nvSpPr>
          <p:cNvPr id="19" name="Text Placeholder 18">
            <a:extLst>
              <a:ext uri="{FF2B5EF4-FFF2-40B4-BE49-F238E27FC236}">
                <a16:creationId xmlns:a16="http://schemas.microsoft.com/office/drawing/2014/main" id="{6168AC2D-183E-3748-B819-4E8D0A6874D7}"/>
              </a:ext>
            </a:extLst>
          </p:cNvPr>
          <p:cNvSpPr>
            <a:spLocks noGrp="1"/>
          </p:cNvSpPr>
          <p:nvPr>
            <p:ph type="body" sz="quarter" idx="15" hasCustomPrompt="1"/>
          </p:nvPr>
        </p:nvSpPr>
        <p:spPr>
          <a:xfrm>
            <a:off x="88900" y="5291873"/>
            <a:ext cx="6680200" cy="3098800"/>
          </a:xfrm>
        </p:spPr>
        <p:txBody>
          <a:bodyPr numCol="2">
            <a:normAutofit/>
          </a:bodyPr>
          <a:lstStyle>
            <a:lvl1pPr marL="0" indent="0">
              <a:buNone/>
              <a:defRPr sz="1200" i="0"/>
            </a:lvl1pPr>
            <a:lvl2pPr marL="342900" indent="0">
              <a:buNone/>
              <a:defRPr/>
            </a:lvl2pPr>
            <a:lvl3pPr marL="685800" indent="0">
              <a:buNone/>
              <a:defRPr/>
            </a:lvl3pPr>
            <a:lvl4pPr marL="1028700" indent="0">
              <a:buNone/>
              <a:defRPr/>
            </a:lvl4pPr>
            <a:lvl5pPr marL="1371600" indent="0">
              <a:buNone/>
              <a:defRPr/>
            </a:lvl5pPr>
          </a:lstStyle>
          <a:p>
            <a:pPr lvl="0"/>
            <a:r>
              <a:rPr lang="en-US" dirty="0"/>
              <a:t>Your first article text goes here. This text will flow into two columns as you add content.</a:t>
            </a:r>
          </a:p>
        </p:txBody>
      </p:sp>
      <p:cxnSp>
        <p:nvCxnSpPr>
          <p:cNvPr id="21" name="Straight Connector 20">
            <a:extLst>
              <a:ext uri="{FF2B5EF4-FFF2-40B4-BE49-F238E27FC236}">
                <a16:creationId xmlns:a16="http://schemas.microsoft.com/office/drawing/2014/main" id="{1595D424-4F4C-2A45-915F-1CCDEA1F4253}"/>
              </a:ext>
            </a:extLst>
          </p:cNvPr>
          <p:cNvCxnSpPr/>
          <p:nvPr userDrawn="1"/>
        </p:nvCxnSpPr>
        <p:spPr>
          <a:xfrm>
            <a:off x="2430966" y="8541834"/>
            <a:ext cx="1984917"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31" name="Text Placeholder 30">
            <a:extLst>
              <a:ext uri="{FF2B5EF4-FFF2-40B4-BE49-F238E27FC236}">
                <a16:creationId xmlns:a16="http://schemas.microsoft.com/office/drawing/2014/main" id="{62B83CC1-A518-9647-8D64-B005D7AAA45C}"/>
              </a:ext>
            </a:extLst>
          </p:cNvPr>
          <p:cNvSpPr>
            <a:spLocks noGrp="1"/>
          </p:cNvSpPr>
          <p:nvPr>
            <p:ph type="body" sz="quarter" idx="17" hasCustomPrompt="1"/>
          </p:nvPr>
        </p:nvSpPr>
        <p:spPr>
          <a:xfrm>
            <a:off x="1695450" y="3980985"/>
            <a:ext cx="5162550" cy="1181565"/>
          </a:xfrm>
          <a:solidFill>
            <a:schemeClr val="bg1">
              <a:lumMod val="50000"/>
            </a:schemeClr>
          </a:solidFill>
        </p:spPr>
        <p:txBody>
          <a:bodyPr/>
          <a:lstStyle>
            <a:lvl1pPr marL="0" indent="0">
              <a:buNone/>
              <a:defRPr/>
            </a:lvl1pPr>
          </a:lstStyle>
          <a:p>
            <a:pPr lvl="0"/>
            <a:r>
              <a:rPr lang="en-US" dirty="0"/>
              <a:t> </a:t>
            </a:r>
          </a:p>
        </p:txBody>
      </p:sp>
      <p:sp>
        <p:nvSpPr>
          <p:cNvPr id="28" name="Text Placeholder 27">
            <a:extLst>
              <a:ext uri="{FF2B5EF4-FFF2-40B4-BE49-F238E27FC236}">
                <a16:creationId xmlns:a16="http://schemas.microsoft.com/office/drawing/2014/main" id="{15B12399-EBF0-EA4E-9645-B9FB191A6C9B}"/>
              </a:ext>
            </a:extLst>
          </p:cNvPr>
          <p:cNvSpPr>
            <a:spLocks noGrp="1"/>
          </p:cNvSpPr>
          <p:nvPr>
            <p:ph type="body" sz="quarter" idx="16" hasCustomPrompt="1"/>
          </p:nvPr>
        </p:nvSpPr>
        <p:spPr>
          <a:xfrm>
            <a:off x="1773238" y="4092498"/>
            <a:ext cx="4995862" cy="970040"/>
          </a:xfrm>
        </p:spPr>
        <p:txBody>
          <a:bodyPr anchor="ctr">
            <a:normAutofit/>
          </a:bodyPr>
          <a:lstStyle>
            <a:lvl1pPr marL="0" indent="0">
              <a:buNone/>
              <a:defRPr sz="2800" b="1" i="0">
                <a:solidFill>
                  <a:schemeClr val="bg1"/>
                </a:solidFill>
                <a:latin typeface="Calibri" panose="020F0502020204030204" pitchFamily="34" charset="0"/>
                <a:cs typeface="Calibri" panose="020F0502020204030204" pitchFamily="34" charset="0"/>
              </a:defRPr>
            </a:lvl1pPr>
          </a:lstStyle>
          <a:p>
            <a:pPr lvl="0"/>
            <a:r>
              <a:rPr lang="en-US" dirty="0"/>
              <a:t>Article One Headline</a:t>
            </a:r>
          </a:p>
        </p:txBody>
      </p:sp>
      <p:sp>
        <p:nvSpPr>
          <p:cNvPr id="29" name="TextBox 28">
            <a:extLst>
              <a:ext uri="{FF2B5EF4-FFF2-40B4-BE49-F238E27FC236}">
                <a16:creationId xmlns:a16="http://schemas.microsoft.com/office/drawing/2014/main" id="{E408E486-0D27-B84D-B523-60A815572DD4}"/>
              </a:ext>
            </a:extLst>
          </p:cNvPr>
          <p:cNvSpPr txBox="1"/>
          <p:nvPr userDrawn="1"/>
        </p:nvSpPr>
        <p:spPr>
          <a:xfrm>
            <a:off x="2167311" y="8877068"/>
            <a:ext cx="2512226" cy="230832"/>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900" b="0" i="1" dirty="0">
                <a:latin typeface="Times New Roman" panose="02020603050405020304" pitchFamily="18" charset="0"/>
                <a:cs typeface="Times New Roman" panose="02020603050405020304" pitchFamily="18" charset="0"/>
              </a:rPr>
              <a:t>Please see the last page for important disclosures.</a:t>
            </a:r>
          </a:p>
        </p:txBody>
      </p:sp>
    </p:spTree>
    <p:extLst>
      <p:ext uri="{BB962C8B-B14F-4D97-AF65-F5344CB8AC3E}">
        <p14:creationId xmlns:p14="http://schemas.microsoft.com/office/powerpoint/2010/main" val="1734341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ewsletter Quick Tips Layou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411603" y="8645487"/>
            <a:ext cx="446397" cy="486833"/>
          </a:xfrm>
        </p:spPr>
        <p:txBody>
          <a:bodyPr/>
          <a:lstStyle>
            <a:lvl1pPr>
              <a:defRPr>
                <a:solidFill>
                  <a:schemeClr val="bg1">
                    <a:lumMod val="50000"/>
                  </a:schemeClr>
                </a:solidFill>
              </a:defRPr>
            </a:lvl1pPr>
          </a:lstStyle>
          <a:p>
            <a:fld id="{26C417D1-680C-A14A-862A-E2DAE9A06BB2}" type="slidenum">
              <a:rPr lang="en-US" smtClean="0"/>
              <a:pPr/>
              <a:t>‹#›</a:t>
            </a:fld>
            <a:endParaRPr lang="en-US"/>
          </a:p>
        </p:txBody>
      </p:sp>
      <p:sp>
        <p:nvSpPr>
          <p:cNvPr id="9" name="Text Placeholder 27">
            <a:extLst>
              <a:ext uri="{FF2B5EF4-FFF2-40B4-BE49-F238E27FC236}">
                <a16:creationId xmlns:a16="http://schemas.microsoft.com/office/drawing/2014/main" id="{729E4369-79C9-1549-A6BB-AE369B40B002}"/>
              </a:ext>
            </a:extLst>
          </p:cNvPr>
          <p:cNvSpPr>
            <a:spLocks noGrp="1"/>
          </p:cNvSpPr>
          <p:nvPr>
            <p:ph type="body" sz="quarter" idx="16" hasCustomPrompt="1"/>
          </p:nvPr>
        </p:nvSpPr>
        <p:spPr>
          <a:xfrm>
            <a:off x="100013" y="122664"/>
            <a:ext cx="3189597" cy="970040"/>
          </a:xfrm>
        </p:spPr>
        <p:txBody>
          <a:bodyPr anchor="ctr">
            <a:normAutofit/>
          </a:bodyPr>
          <a:lstStyle>
            <a:lvl1pPr marL="0" indent="0" algn="l">
              <a:buNone/>
              <a:defRPr sz="2800" b="1" i="0">
                <a:solidFill>
                  <a:schemeClr val="accent2"/>
                </a:solidFill>
                <a:latin typeface="Calibri" panose="020F0502020204030204" pitchFamily="34" charset="0"/>
                <a:cs typeface="Calibri" panose="020F0502020204030204" pitchFamily="34" charset="0"/>
              </a:defRPr>
            </a:lvl1pPr>
          </a:lstStyle>
          <a:p>
            <a:pPr lvl="0"/>
            <a:r>
              <a:rPr lang="en-US" dirty="0"/>
              <a:t>Article Headline</a:t>
            </a:r>
          </a:p>
        </p:txBody>
      </p:sp>
      <p:sp>
        <p:nvSpPr>
          <p:cNvPr id="13" name="Text Placeholder 12">
            <a:extLst>
              <a:ext uri="{FF2B5EF4-FFF2-40B4-BE49-F238E27FC236}">
                <a16:creationId xmlns:a16="http://schemas.microsoft.com/office/drawing/2014/main" id="{BC8B223A-7232-E14A-A023-6C60B27C8181}"/>
              </a:ext>
            </a:extLst>
          </p:cNvPr>
          <p:cNvSpPr>
            <a:spLocks noGrp="1"/>
          </p:cNvSpPr>
          <p:nvPr>
            <p:ph type="body" sz="quarter" idx="18" hasCustomPrompt="1"/>
          </p:nvPr>
        </p:nvSpPr>
        <p:spPr>
          <a:xfrm>
            <a:off x="100013" y="1259043"/>
            <a:ext cx="3189597" cy="7762293"/>
          </a:xfrm>
        </p:spPr>
        <p:txBody>
          <a:bodyPr numCol="1">
            <a:normAutofit/>
          </a:bodyPr>
          <a:lstStyle>
            <a:lvl1pPr marL="0" indent="0">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en-US" dirty="0"/>
              <a:t>Article text goes here. </a:t>
            </a:r>
          </a:p>
        </p:txBody>
      </p:sp>
      <p:sp>
        <p:nvSpPr>
          <p:cNvPr id="15" name="Text Placeholder 14">
            <a:extLst>
              <a:ext uri="{FF2B5EF4-FFF2-40B4-BE49-F238E27FC236}">
                <a16:creationId xmlns:a16="http://schemas.microsoft.com/office/drawing/2014/main" id="{2EC23C7D-D1DD-3343-A5BB-20BDE6C66B83}"/>
              </a:ext>
            </a:extLst>
          </p:cNvPr>
          <p:cNvSpPr>
            <a:spLocks noGrp="1"/>
          </p:cNvSpPr>
          <p:nvPr>
            <p:ph type="body" sz="quarter" idx="19" hasCustomPrompt="1"/>
          </p:nvPr>
        </p:nvSpPr>
        <p:spPr>
          <a:xfrm>
            <a:off x="3429000" y="2360188"/>
            <a:ext cx="3328988" cy="6188926"/>
          </a:xfrm>
          <a:solidFill>
            <a:schemeClr val="bg2"/>
          </a:solidFill>
        </p:spPr>
        <p:txBody>
          <a:bodyPr>
            <a:normAutofit/>
          </a:bodyPr>
          <a:lstStyle>
            <a:lvl1pPr marL="0" indent="0">
              <a:buNone/>
              <a:defRPr sz="1200"/>
            </a:lvl1pPr>
          </a:lstStyle>
          <a:p>
            <a:pPr lvl="0"/>
            <a:r>
              <a:rPr lang="en-US" dirty="0"/>
              <a:t>Use this space to highlight ‘quick tips’ or key points relative to this article.</a:t>
            </a:r>
          </a:p>
        </p:txBody>
      </p:sp>
      <p:sp>
        <p:nvSpPr>
          <p:cNvPr id="17" name="Picture Placeholder 16">
            <a:extLst>
              <a:ext uri="{FF2B5EF4-FFF2-40B4-BE49-F238E27FC236}">
                <a16:creationId xmlns:a16="http://schemas.microsoft.com/office/drawing/2014/main" id="{8DB832D8-ADA3-0E48-9F54-6992BAD98B8B}"/>
              </a:ext>
            </a:extLst>
          </p:cNvPr>
          <p:cNvSpPr>
            <a:spLocks noGrp="1"/>
          </p:cNvSpPr>
          <p:nvPr>
            <p:ph type="pic" sz="quarter" idx="20" hasCustomPrompt="1"/>
          </p:nvPr>
        </p:nvSpPr>
        <p:spPr>
          <a:xfrm>
            <a:off x="4325901" y="8645874"/>
            <a:ext cx="1985962" cy="487362"/>
          </a:xfrm>
        </p:spPr>
        <p:txBody>
          <a:bodyPr anchor="ctr"/>
          <a:lstStyle>
            <a:lvl1pPr marL="0" indent="0" algn="r">
              <a:buNone/>
              <a:defRPr/>
            </a:lvl1pPr>
          </a:lstStyle>
          <a:p>
            <a:r>
              <a:rPr lang="en-US" dirty="0"/>
              <a:t>Your logo</a:t>
            </a:r>
          </a:p>
        </p:txBody>
      </p:sp>
      <p:sp>
        <p:nvSpPr>
          <p:cNvPr id="19" name="Picture Placeholder 18">
            <a:extLst>
              <a:ext uri="{FF2B5EF4-FFF2-40B4-BE49-F238E27FC236}">
                <a16:creationId xmlns:a16="http://schemas.microsoft.com/office/drawing/2014/main" id="{8181DF8A-20F4-C94E-9E3E-EEFD0E34CFF7}"/>
              </a:ext>
            </a:extLst>
          </p:cNvPr>
          <p:cNvSpPr>
            <a:spLocks noGrp="1"/>
          </p:cNvSpPr>
          <p:nvPr>
            <p:ph type="pic" sz="quarter" idx="21"/>
          </p:nvPr>
        </p:nvSpPr>
        <p:spPr>
          <a:xfrm>
            <a:off x="3429000" y="0"/>
            <a:ext cx="3429000" cy="2264202"/>
          </a:xfrm>
        </p:spPr>
        <p:txBody>
          <a:bodyPr/>
          <a:lstStyle/>
          <a:p>
            <a:endParaRPr lang="en-US"/>
          </a:p>
        </p:txBody>
      </p:sp>
    </p:spTree>
    <p:extLst>
      <p:ext uri="{BB962C8B-B14F-4D97-AF65-F5344CB8AC3E}">
        <p14:creationId xmlns:p14="http://schemas.microsoft.com/office/powerpoint/2010/main" val="736149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ewsletter Template What We Do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C740510D-CD25-064B-AD79-126D26BB7456}"/>
              </a:ext>
            </a:extLst>
          </p:cNvPr>
          <p:cNvSpPr>
            <a:spLocks noGrp="1"/>
          </p:cNvSpPr>
          <p:nvPr>
            <p:ph type="pic" sz="quarter" idx="13"/>
          </p:nvPr>
        </p:nvSpPr>
        <p:spPr>
          <a:xfrm>
            <a:off x="0" y="12791"/>
            <a:ext cx="6858000" cy="2943225"/>
          </a:xfrm>
        </p:spPr>
        <p:txBody>
          <a:bodyPr/>
          <a:lstStyle/>
          <a:p>
            <a:endParaRPr lang="en-US"/>
          </a:p>
        </p:txBody>
      </p:sp>
      <p:sp>
        <p:nvSpPr>
          <p:cNvPr id="8" name="Text Placeholder 7">
            <a:extLst>
              <a:ext uri="{FF2B5EF4-FFF2-40B4-BE49-F238E27FC236}">
                <a16:creationId xmlns:a16="http://schemas.microsoft.com/office/drawing/2014/main" id="{3C7C5D4F-ECD4-FF47-9762-FA9BFD157A15}"/>
              </a:ext>
            </a:extLst>
          </p:cNvPr>
          <p:cNvSpPr>
            <a:spLocks noGrp="1"/>
          </p:cNvSpPr>
          <p:nvPr>
            <p:ph type="body" sz="quarter" idx="14" hasCustomPrompt="1"/>
          </p:nvPr>
        </p:nvSpPr>
        <p:spPr>
          <a:xfrm>
            <a:off x="0" y="2943225"/>
            <a:ext cx="2978150" cy="6201511"/>
          </a:xfrm>
          <a:solidFill>
            <a:schemeClr val="bg1">
              <a:lumMod val="50000"/>
            </a:schemeClr>
          </a:solidFill>
        </p:spPr>
        <p:txBody>
          <a:bodyPr>
            <a:normAutofit/>
          </a:bodyPr>
          <a:lstStyle>
            <a:lvl1pPr marL="285750" indent="-285750">
              <a:buFont typeface="Wingdings" pitchFamily="2" charset="2"/>
              <a:buChar char="v"/>
              <a:defRPr sz="1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Service Listings</a:t>
            </a:r>
          </a:p>
          <a:p>
            <a:pPr lvl="0"/>
            <a:r>
              <a:rPr lang="en-US" dirty="0"/>
              <a:t>Continue this list </a:t>
            </a:r>
          </a:p>
          <a:p>
            <a:pPr lvl="0"/>
            <a:r>
              <a:rPr lang="en-US" dirty="0"/>
              <a:t>List every service</a:t>
            </a:r>
          </a:p>
          <a:p>
            <a:pPr lvl="0"/>
            <a:r>
              <a:rPr lang="en-US" dirty="0"/>
              <a:t>Don’t miss an opportunity</a:t>
            </a:r>
          </a:p>
        </p:txBody>
      </p:sp>
      <p:sp>
        <p:nvSpPr>
          <p:cNvPr id="11" name="TextBox 10">
            <a:extLst>
              <a:ext uri="{FF2B5EF4-FFF2-40B4-BE49-F238E27FC236}">
                <a16:creationId xmlns:a16="http://schemas.microsoft.com/office/drawing/2014/main" id="{62232672-D662-9549-A5D5-C48E8C82C7DD}"/>
              </a:ext>
            </a:extLst>
          </p:cNvPr>
          <p:cNvSpPr txBox="1"/>
          <p:nvPr userDrawn="1"/>
        </p:nvSpPr>
        <p:spPr>
          <a:xfrm>
            <a:off x="0" y="1824412"/>
            <a:ext cx="2978150" cy="461665"/>
          </a:xfrm>
          <a:prstGeom prst="rect">
            <a:avLst/>
          </a:prstGeom>
          <a:solidFill>
            <a:schemeClr val="bg1">
              <a:lumMod val="50000"/>
            </a:schemeClr>
          </a:solidFill>
        </p:spPr>
        <p:txBody>
          <a:bodyPr wrap="square" rtlCol="0">
            <a:spAutoFit/>
          </a:bodyPr>
          <a:lstStyle/>
          <a:p>
            <a:pPr algn="ctr"/>
            <a:r>
              <a:rPr lang="en-US" sz="2400" cap="all" spc="50" baseline="0" dirty="0">
                <a:solidFill>
                  <a:schemeClr val="bg1"/>
                </a:solidFill>
              </a:rPr>
              <a:t>What We Do</a:t>
            </a:r>
          </a:p>
        </p:txBody>
      </p:sp>
      <p:sp>
        <p:nvSpPr>
          <p:cNvPr id="14" name="Text Placeholder 13">
            <a:extLst>
              <a:ext uri="{FF2B5EF4-FFF2-40B4-BE49-F238E27FC236}">
                <a16:creationId xmlns:a16="http://schemas.microsoft.com/office/drawing/2014/main" id="{F5569C5D-229F-8741-A6EC-10B101CA6F82}"/>
              </a:ext>
            </a:extLst>
          </p:cNvPr>
          <p:cNvSpPr>
            <a:spLocks noGrp="1"/>
          </p:cNvSpPr>
          <p:nvPr>
            <p:ph type="body" sz="quarter" idx="15" hasCustomPrompt="1"/>
          </p:nvPr>
        </p:nvSpPr>
        <p:spPr>
          <a:xfrm>
            <a:off x="0" y="2286077"/>
            <a:ext cx="2978150" cy="657148"/>
          </a:xfrm>
          <a:solidFill>
            <a:schemeClr val="bg1">
              <a:lumMod val="50000"/>
            </a:schemeClr>
          </a:solidFill>
        </p:spPr>
        <p:txBody>
          <a:bodyPr anchor="ctr"/>
          <a:lstStyle>
            <a:lvl1pPr marL="0" indent="0" algn="ctr">
              <a:buNone/>
              <a:defRPr sz="1800" b="0" i="1">
                <a:solidFill>
                  <a:schemeClr val="bg1"/>
                </a:solidFill>
                <a:latin typeface="Times New Roman" panose="02020603050405020304" pitchFamily="18" charset="0"/>
                <a:cs typeface="Times New Roman" panose="02020603050405020304" pitchFamily="18" charset="0"/>
              </a:defRPr>
            </a:lvl1pPr>
            <a:lvl2pPr marL="342900" indent="0">
              <a:buNone/>
              <a:defRPr>
                <a:latin typeface="+mj-lt"/>
              </a:defRPr>
            </a:lvl2pPr>
            <a:lvl3pPr marL="685800" indent="0">
              <a:buNone/>
              <a:defRPr>
                <a:latin typeface="+mj-lt"/>
              </a:defRPr>
            </a:lvl3pPr>
            <a:lvl4pPr marL="1028700" indent="0">
              <a:buNone/>
              <a:defRPr>
                <a:latin typeface="+mj-lt"/>
              </a:defRPr>
            </a:lvl4pPr>
            <a:lvl5pPr marL="1371600" indent="0">
              <a:buNone/>
              <a:defRPr>
                <a:latin typeface="+mj-lt"/>
              </a:defRPr>
            </a:lvl5pPr>
          </a:lstStyle>
          <a:p>
            <a:pPr lvl="0"/>
            <a:r>
              <a:rPr lang="en-US" dirty="0"/>
              <a:t>Comprehensive Services for Every Family</a:t>
            </a:r>
          </a:p>
        </p:txBody>
      </p:sp>
      <p:sp>
        <p:nvSpPr>
          <p:cNvPr id="15" name="Text Placeholder 27">
            <a:extLst>
              <a:ext uri="{FF2B5EF4-FFF2-40B4-BE49-F238E27FC236}">
                <a16:creationId xmlns:a16="http://schemas.microsoft.com/office/drawing/2014/main" id="{11252E31-C539-3345-8E84-93E7248FED36}"/>
              </a:ext>
            </a:extLst>
          </p:cNvPr>
          <p:cNvSpPr>
            <a:spLocks noGrp="1"/>
          </p:cNvSpPr>
          <p:nvPr>
            <p:ph type="body" sz="quarter" idx="16" hasCustomPrompt="1"/>
          </p:nvPr>
        </p:nvSpPr>
        <p:spPr>
          <a:xfrm>
            <a:off x="3139281" y="3044284"/>
            <a:ext cx="3618358" cy="970040"/>
          </a:xfrm>
        </p:spPr>
        <p:txBody>
          <a:bodyPr anchor="ctr">
            <a:normAutofit/>
          </a:bodyPr>
          <a:lstStyle>
            <a:lvl1pPr marL="0" indent="0" algn="l">
              <a:buNone/>
              <a:defRPr sz="2800" b="1" i="0">
                <a:solidFill>
                  <a:schemeClr val="accent2"/>
                </a:solidFill>
                <a:latin typeface="Calibri" panose="020F0502020204030204" pitchFamily="34" charset="0"/>
                <a:cs typeface="Calibri" panose="020F0502020204030204" pitchFamily="34" charset="0"/>
              </a:defRPr>
            </a:lvl1pPr>
          </a:lstStyle>
          <a:p>
            <a:pPr lvl="0"/>
            <a:r>
              <a:rPr lang="en-US" dirty="0"/>
              <a:t>Article Headline</a:t>
            </a:r>
          </a:p>
        </p:txBody>
      </p:sp>
      <p:sp>
        <p:nvSpPr>
          <p:cNvPr id="17" name="Text Placeholder 16">
            <a:extLst>
              <a:ext uri="{FF2B5EF4-FFF2-40B4-BE49-F238E27FC236}">
                <a16:creationId xmlns:a16="http://schemas.microsoft.com/office/drawing/2014/main" id="{607C036C-0414-1246-BF74-FCC357FAC84F}"/>
              </a:ext>
            </a:extLst>
          </p:cNvPr>
          <p:cNvSpPr>
            <a:spLocks noGrp="1"/>
          </p:cNvSpPr>
          <p:nvPr>
            <p:ph type="body" sz="quarter" idx="17" hasCustomPrompt="1"/>
          </p:nvPr>
        </p:nvSpPr>
        <p:spPr>
          <a:xfrm>
            <a:off x="3138487" y="4103688"/>
            <a:ext cx="3618357" cy="4449297"/>
          </a:xfrm>
        </p:spPr>
        <p:txBody>
          <a:bodyPr>
            <a:normAutofit/>
          </a:bodyPr>
          <a:lstStyle>
            <a:lvl1pPr marL="0" indent="0">
              <a:buNone/>
              <a:defRPr sz="1200"/>
            </a:lvl1pPr>
            <a:lvl2pPr marL="342900" indent="0">
              <a:buNone/>
              <a:defRPr/>
            </a:lvl2pPr>
            <a:lvl3pPr marL="685800" indent="0">
              <a:buNone/>
              <a:defRPr/>
            </a:lvl3pPr>
            <a:lvl4pPr marL="1028700" indent="0">
              <a:buNone/>
              <a:defRPr/>
            </a:lvl4pPr>
            <a:lvl5pPr marL="1371600" indent="0">
              <a:buNone/>
              <a:defRPr/>
            </a:lvl5pPr>
          </a:lstStyle>
          <a:p>
            <a:pPr lvl="0"/>
            <a:r>
              <a:rPr lang="en-US" dirty="0"/>
              <a:t>This is a short article. Fill this box with your text.</a:t>
            </a:r>
          </a:p>
        </p:txBody>
      </p:sp>
      <p:sp>
        <p:nvSpPr>
          <p:cNvPr id="20" name="Slide Number Placeholder 3">
            <a:extLst>
              <a:ext uri="{FF2B5EF4-FFF2-40B4-BE49-F238E27FC236}">
                <a16:creationId xmlns:a16="http://schemas.microsoft.com/office/drawing/2014/main" id="{2C62D048-DAF7-2246-9610-438D5845EE10}"/>
              </a:ext>
            </a:extLst>
          </p:cNvPr>
          <p:cNvSpPr>
            <a:spLocks noGrp="1"/>
          </p:cNvSpPr>
          <p:nvPr>
            <p:ph type="sldNum" sz="quarter" idx="12"/>
          </p:nvPr>
        </p:nvSpPr>
        <p:spPr>
          <a:xfrm>
            <a:off x="6411603" y="8645487"/>
            <a:ext cx="446397" cy="486833"/>
          </a:xfrm>
        </p:spPr>
        <p:txBody>
          <a:bodyPr/>
          <a:lstStyle>
            <a:lvl1pPr>
              <a:defRPr>
                <a:solidFill>
                  <a:schemeClr val="bg1">
                    <a:lumMod val="50000"/>
                  </a:schemeClr>
                </a:solidFill>
              </a:defRPr>
            </a:lvl1pPr>
          </a:lstStyle>
          <a:p>
            <a:fld id="{26C417D1-680C-A14A-862A-E2DAE9A06BB2}" type="slidenum">
              <a:rPr lang="en-US" smtClean="0"/>
              <a:pPr/>
              <a:t>‹#›</a:t>
            </a:fld>
            <a:endParaRPr lang="en-US"/>
          </a:p>
        </p:txBody>
      </p:sp>
      <p:sp>
        <p:nvSpPr>
          <p:cNvPr id="21" name="Picture Placeholder 16">
            <a:extLst>
              <a:ext uri="{FF2B5EF4-FFF2-40B4-BE49-F238E27FC236}">
                <a16:creationId xmlns:a16="http://schemas.microsoft.com/office/drawing/2014/main" id="{2FC82B44-4C9E-8946-8895-A4129C08BF3D}"/>
              </a:ext>
            </a:extLst>
          </p:cNvPr>
          <p:cNvSpPr>
            <a:spLocks noGrp="1"/>
          </p:cNvSpPr>
          <p:nvPr>
            <p:ph type="pic" sz="quarter" idx="20" hasCustomPrompt="1"/>
          </p:nvPr>
        </p:nvSpPr>
        <p:spPr>
          <a:xfrm>
            <a:off x="4325901" y="8645874"/>
            <a:ext cx="1985962" cy="487362"/>
          </a:xfrm>
        </p:spPr>
        <p:txBody>
          <a:bodyPr anchor="ctr"/>
          <a:lstStyle>
            <a:lvl1pPr marL="0" indent="0" algn="r">
              <a:buNone/>
              <a:defRPr/>
            </a:lvl1pPr>
          </a:lstStyle>
          <a:p>
            <a:r>
              <a:rPr lang="en-US" dirty="0"/>
              <a:t>Your logo</a:t>
            </a:r>
          </a:p>
        </p:txBody>
      </p:sp>
    </p:spTree>
    <p:extLst>
      <p:ext uri="{BB962C8B-B14F-4D97-AF65-F5344CB8AC3E}">
        <p14:creationId xmlns:p14="http://schemas.microsoft.com/office/powerpoint/2010/main" val="3964311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ewsletter Layout Founders Corner">
    <p:spTree>
      <p:nvGrpSpPr>
        <p:cNvPr id="1" name=""/>
        <p:cNvGrpSpPr/>
        <p:nvPr/>
      </p:nvGrpSpPr>
      <p:grpSpPr>
        <a:xfrm>
          <a:off x="0" y="0"/>
          <a:ext cx="0" cy="0"/>
          <a:chOff x="0" y="0"/>
          <a:chExt cx="0" cy="0"/>
        </a:xfrm>
      </p:grpSpPr>
      <p:sp>
        <p:nvSpPr>
          <p:cNvPr id="5" name="Picture Placeholder 5">
            <a:extLst>
              <a:ext uri="{FF2B5EF4-FFF2-40B4-BE49-F238E27FC236}">
                <a16:creationId xmlns:a16="http://schemas.microsoft.com/office/drawing/2014/main" id="{5F762D9C-2971-7F45-8975-78B366120540}"/>
              </a:ext>
            </a:extLst>
          </p:cNvPr>
          <p:cNvSpPr>
            <a:spLocks noGrp="1"/>
          </p:cNvSpPr>
          <p:nvPr>
            <p:ph type="pic" sz="quarter" idx="13"/>
          </p:nvPr>
        </p:nvSpPr>
        <p:spPr>
          <a:xfrm>
            <a:off x="100013" y="111125"/>
            <a:ext cx="4829175" cy="2074863"/>
          </a:xfrm>
        </p:spPr>
        <p:txBody>
          <a:bodyPr/>
          <a:lstStyle/>
          <a:p>
            <a:endParaRPr lang="en-US"/>
          </a:p>
        </p:txBody>
      </p:sp>
      <p:sp>
        <p:nvSpPr>
          <p:cNvPr id="6" name="Text Placeholder 7">
            <a:extLst>
              <a:ext uri="{FF2B5EF4-FFF2-40B4-BE49-F238E27FC236}">
                <a16:creationId xmlns:a16="http://schemas.microsoft.com/office/drawing/2014/main" id="{9C9A3BC9-BFBC-D642-B072-3277E2A6A506}"/>
              </a:ext>
            </a:extLst>
          </p:cNvPr>
          <p:cNvSpPr>
            <a:spLocks noGrp="1"/>
          </p:cNvSpPr>
          <p:nvPr>
            <p:ph type="body" sz="quarter" idx="14" hasCustomPrompt="1"/>
          </p:nvPr>
        </p:nvSpPr>
        <p:spPr>
          <a:xfrm>
            <a:off x="4929188" y="122236"/>
            <a:ext cx="1828800" cy="2074864"/>
          </a:xfrm>
          <a:solidFill>
            <a:schemeClr val="bg1">
              <a:lumMod val="50000"/>
            </a:schemeClr>
          </a:solidFill>
        </p:spPr>
        <p:txBody>
          <a:bodyPr anchor="ctr">
            <a:normAutofit/>
          </a:bodyPr>
          <a:lstStyle>
            <a:lvl1pPr marL="0" indent="0" algn="ctr">
              <a:buNone/>
              <a:defRPr sz="1600" i="1">
                <a:solidFill>
                  <a:schemeClr val="bg1"/>
                </a:solidFill>
              </a:defRPr>
            </a:lvl1pPr>
          </a:lstStyle>
          <a:p>
            <a:pPr lvl="0"/>
            <a:r>
              <a:rPr lang="en-US" dirty="0"/>
              <a:t>Insert a quote here that is relative to your market or the content you’re sharing.</a:t>
            </a:r>
          </a:p>
        </p:txBody>
      </p:sp>
      <p:sp>
        <p:nvSpPr>
          <p:cNvPr id="8" name="Picture Placeholder 7">
            <a:extLst>
              <a:ext uri="{FF2B5EF4-FFF2-40B4-BE49-F238E27FC236}">
                <a16:creationId xmlns:a16="http://schemas.microsoft.com/office/drawing/2014/main" id="{865B0BB5-E0D7-1743-891A-7FCDD240DB95}"/>
              </a:ext>
            </a:extLst>
          </p:cNvPr>
          <p:cNvSpPr>
            <a:spLocks noGrp="1"/>
          </p:cNvSpPr>
          <p:nvPr>
            <p:ph type="pic" sz="quarter" idx="15" hasCustomPrompt="1"/>
          </p:nvPr>
        </p:nvSpPr>
        <p:spPr>
          <a:xfrm>
            <a:off x="4521278" y="2352675"/>
            <a:ext cx="2236709" cy="2865438"/>
          </a:xfrm>
        </p:spPr>
        <p:txBody>
          <a:bodyPr/>
          <a:lstStyle>
            <a:lvl1pPr>
              <a:defRPr/>
            </a:lvl1pPr>
          </a:lstStyle>
          <a:p>
            <a:r>
              <a:rPr lang="en-US" dirty="0"/>
              <a:t>Founder’s Headshot</a:t>
            </a:r>
          </a:p>
        </p:txBody>
      </p:sp>
      <p:sp>
        <p:nvSpPr>
          <p:cNvPr id="9" name="Text Placeholder 27">
            <a:extLst>
              <a:ext uri="{FF2B5EF4-FFF2-40B4-BE49-F238E27FC236}">
                <a16:creationId xmlns:a16="http://schemas.microsoft.com/office/drawing/2014/main" id="{5DF58A14-EA45-0D40-A6B5-17F391E20F9D}"/>
              </a:ext>
            </a:extLst>
          </p:cNvPr>
          <p:cNvSpPr>
            <a:spLocks noGrp="1"/>
          </p:cNvSpPr>
          <p:nvPr>
            <p:ph type="body" sz="quarter" idx="21" hasCustomPrompt="1"/>
          </p:nvPr>
        </p:nvSpPr>
        <p:spPr>
          <a:xfrm>
            <a:off x="100013" y="2352675"/>
            <a:ext cx="4290355" cy="970040"/>
          </a:xfrm>
        </p:spPr>
        <p:txBody>
          <a:bodyPr anchor="ctr">
            <a:normAutofit/>
          </a:bodyPr>
          <a:lstStyle>
            <a:lvl1pPr marL="0" indent="0" algn="l">
              <a:buNone/>
              <a:defRPr sz="2800" b="1" i="0">
                <a:solidFill>
                  <a:schemeClr val="accent2"/>
                </a:solidFill>
                <a:latin typeface="Calibri" panose="020F0502020204030204" pitchFamily="34" charset="0"/>
                <a:cs typeface="Calibri" panose="020F0502020204030204" pitchFamily="34" charset="0"/>
              </a:defRPr>
            </a:lvl1pPr>
          </a:lstStyle>
          <a:p>
            <a:pPr lvl="0"/>
            <a:r>
              <a:rPr lang="en-US" dirty="0"/>
              <a:t>Founder’s Corner Title</a:t>
            </a:r>
          </a:p>
        </p:txBody>
      </p:sp>
      <p:sp>
        <p:nvSpPr>
          <p:cNvPr id="20" name="Text Placeholder 16">
            <a:extLst>
              <a:ext uri="{FF2B5EF4-FFF2-40B4-BE49-F238E27FC236}">
                <a16:creationId xmlns:a16="http://schemas.microsoft.com/office/drawing/2014/main" id="{152C47E7-BE8D-AD40-BE83-CCBD375D200C}"/>
              </a:ext>
            </a:extLst>
          </p:cNvPr>
          <p:cNvSpPr>
            <a:spLocks noGrp="1"/>
          </p:cNvSpPr>
          <p:nvPr>
            <p:ph type="body" sz="quarter" idx="23" hasCustomPrompt="1"/>
          </p:nvPr>
        </p:nvSpPr>
        <p:spPr>
          <a:xfrm>
            <a:off x="100013" y="3422650"/>
            <a:ext cx="4271457" cy="5610225"/>
          </a:xfrm>
        </p:spPr>
        <p:txBody>
          <a:bodyPr>
            <a:normAutofit/>
          </a:bodyPr>
          <a:lstStyle>
            <a:lvl1pPr marL="0" indent="0">
              <a:buNone/>
              <a:defRPr sz="1200"/>
            </a:lvl1pPr>
            <a:lvl2pPr marL="342900" indent="0">
              <a:buNone/>
              <a:defRPr/>
            </a:lvl2pPr>
            <a:lvl3pPr marL="685800" indent="0">
              <a:buNone/>
              <a:defRPr/>
            </a:lvl3pPr>
            <a:lvl4pPr marL="1028700" indent="0">
              <a:buNone/>
              <a:defRPr/>
            </a:lvl4pPr>
            <a:lvl5pPr marL="1371600" indent="0">
              <a:buNone/>
              <a:defRPr/>
            </a:lvl5pPr>
          </a:lstStyle>
          <a:p>
            <a:pPr lvl="0"/>
            <a:r>
              <a:rPr lang="en-US" dirty="0"/>
              <a:t>This is the text for your founder’s corner.</a:t>
            </a:r>
          </a:p>
        </p:txBody>
      </p:sp>
      <p:sp>
        <p:nvSpPr>
          <p:cNvPr id="21" name="Text Placeholder 16">
            <a:extLst>
              <a:ext uri="{FF2B5EF4-FFF2-40B4-BE49-F238E27FC236}">
                <a16:creationId xmlns:a16="http://schemas.microsoft.com/office/drawing/2014/main" id="{18F85323-5775-FE41-B796-5E83FBF03EB0}"/>
              </a:ext>
            </a:extLst>
          </p:cNvPr>
          <p:cNvSpPr>
            <a:spLocks noGrp="1"/>
          </p:cNvSpPr>
          <p:nvPr>
            <p:ph type="body" sz="quarter" idx="24" hasCustomPrompt="1"/>
          </p:nvPr>
        </p:nvSpPr>
        <p:spPr>
          <a:xfrm>
            <a:off x="4505984" y="5341176"/>
            <a:ext cx="2352016" cy="3190449"/>
          </a:xfrm>
          <a:solidFill>
            <a:schemeClr val="bg1">
              <a:lumMod val="65000"/>
            </a:schemeClr>
          </a:solidFill>
        </p:spPr>
        <p:txBody>
          <a:bodyPr>
            <a:normAutofit/>
          </a:bodyPr>
          <a:lstStyle>
            <a:lvl1pPr marL="0" indent="0">
              <a:buNone/>
              <a:defRPr sz="1200">
                <a:solidFill>
                  <a:schemeClr val="bg1"/>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Use this space to highlight something special like recommended reading/listening or key facts.</a:t>
            </a:r>
          </a:p>
        </p:txBody>
      </p:sp>
      <p:sp>
        <p:nvSpPr>
          <p:cNvPr id="24" name="Slide Number Placeholder 3">
            <a:extLst>
              <a:ext uri="{FF2B5EF4-FFF2-40B4-BE49-F238E27FC236}">
                <a16:creationId xmlns:a16="http://schemas.microsoft.com/office/drawing/2014/main" id="{8EF1ACE0-2502-B449-84C7-7D008F659054}"/>
              </a:ext>
            </a:extLst>
          </p:cNvPr>
          <p:cNvSpPr>
            <a:spLocks noGrp="1"/>
          </p:cNvSpPr>
          <p:nvPr>
            <p:ph type="sldNum" sz="quarter" idx="12"/>
          </p:nvPr>
        </p:nvSpPr>
        <p:spPr>
          <a:xfrm>
            <a:off x="6411603" y="8645487"/>
            <a:ext cx="446397" cy="486833"/>
          </a:xfrm>
        </p:spPr>
        <p:txBody>
          <a:bodyPr/>
          <a:lstStyle>
            <a:lvl1pPr>
              <a:defRPr>
                <a:solidFill>
                  <a:schemeClr val="bg1">
                    <a:lumMod val="50000"/>
                  </a:schemeClr>
                </a:solidFill>
              </a:defRPr>
            </a:lvl1pPr>
          </a:lstStyle>
          <a:p>
            <a:fld id="{26C417D1-680C-A14A-862A-E2DAE9A06BB2}" type="slidenum">
              <a:rPr lang="en-US" smtClean="0"/>
              <a:pPr/>
              <a:t>‹#›</a:t>
            </a:fld>
            <a:endParaRPr lang="en-US"/>
          </a:p>
        </p:txBody>
      </p:sp>
      <p:sp>
        <p:nvSpPr>
          <p:cNvPr id="25" name="Picture Placeholder 16">
            <a:extLst>
              <a:ext uri="{FF2B5EF4-FFF2-40B4-BE49-F238E27FC236}">
                <a16:creationId xmlns:a16="http://schemas.microsoft.com/office/drawing/2014/main" id="{81D78889-49E8-C941-8522-F5CFE2ABDF27}"/>
              </a:ext>
            </a:extLst>
          </p:cNvPr>
          <p:cNvSpPr>
            <a:spLocks noGrp="1"/>
          </p:cNvSpPr>
          <p:nvPr>
            <p:ph type="pic" sz="quarter" idx="20" hasCustomPrompt="1"/>
          </p:nvPr>
        </p:nvSpPr>
        <p:spPr>
          <a:xfrm>
            <a:off x="4325901" y="8645874"/>
            <a:ext cx="1985962" cy="487362"/>
          </a:xfrm>
        </p:spPr>
        <p:txBody>
          <a:bodyPr anchor="ctr"/>
          <a:lstStyle>
            <a:lvl1pPr marL="0" indent="0" algn="r">
              <a:buNone/>
              <a:defRPr/>
            </a:lvl1pPr>
          </a:lstStyle>
          <a:p>
            <a:r>
              <a:rPr lang="en-US" dirty="0"/>
              <a:t>Your logo</a:t>
            </a:r>
          </a:p>
        </p:txBody>
      </p:sp>
    </p:spTree>
    <p:extLst>
      <p:ext uri="{BB962C8B-B14F-4D97-AF65-F5344CB8AC3E}">
        <p14:creationId xmlns:p14="http://schemas.microsoft.com/office/powerpoint/2010/main" val="2972551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ewsletter Template Final Pag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08B9C8FF-E6E6-9049-A7B0-F62CA34E48CC}"/>
              </a:ext>
            </a:extLst>
          </p:cNvPr>
          <p:cNvSpPr>
            <a:spLocks noGrp="1"/>
          </p:cNvSpPr>
          <p:nvPr>
            <p:ph type="pic" sz="quarter" idx="13"/>
          </p:nvPr>
        </p:nvSpPr>
        <p:spPr>
          <a:xfrm>
            <a:off x="0" y="0"/>
            <a:ext cx="2330450" cy="6858000"/>
          </a:xfrm>
        </p:spPr>
        <p:txBody>
          <a:bodyPr/>
          <a:lstStyle/>
          <a:p>
            <a:endParaRPr lang="en-US"/>
          </a:p>
        </p:txBody>
      </p:sp>
      <p:sp>
        <p:nvSpPr>
          <p:cNvPr id="19" name="Text Placeholder 18">
            <a:extLst>
              <a:ext uri="{FF2B5EF4-FFF2-40B4-BE49-F238E27FC236}">
                <a16:creationId xmlns:a16="http://schemas.microsoft.com/office/drawing/2014/main" id="{E350D268-7969-754F-BF3F-460ADBE7540F}"/>
              </a:ext>
            </a:extLst>
          </p:cNvPr>
          <p:cNvSpPr>
            <a:spLocks noGrp="1"/>
          </p:cNvSpPr>
          <p:nvPr>
            <p:ph type="body" sz="quarter" idx="20" hasCustomPrompt="1"/>
          </p:nvPr>
        </p:nvSpPr>
        <p:spPr>
          <a:xfrm>
            <a:off x="0" y="6556917"/>
            <a:ext cx="6858000" cy="2587083"/>
          </a:xfrm>
          <a:solidFill>
            <a:schemeClr val="bg1">
              <a:lumMod val="65000"/>
            </a:schemeClr>
          </a:solidFill>
        </p:spPr>
        <p:txBody>
          <a:bodyPr/>
          <a:lstStyle>
            <a:lvl1pPr marL="0" indent="0">
              <a:buNone/>
              <a:defRPr/>
            </a:lvl1pPr>
          </a:lstStyle>
          <a:p>
            <a:pPr lvl="0"/>
            <a:r>
              <a:rPr lang="en-US" dirty="0"/>
              <a:t> </a:t>
            </a:r>
          </a:p>
        </p:txBody>
      </p:sp>
      <p:sp>
        <p:nvSpPr>
          <p:cNvPr id="10" name="Text Placeholder 9">
            <a:extLst>
              <a:ext uri="{FF2B5EF4-FFF2-40B4-BE49-F238E27FC236}">
                <a16:creationId xmlns:a16="http://schemas.microsoft.com/office/drawing/2014/main" id="{AC1AE80E-312C-E04A-A4B1-DA0206B17844}"/>
              </a:ext>
            </a:extLst>
          </p:cNvPr>
          <p:cNvSpPr>
            <a:spLocks noGrp="1"/>
          </p:cNvSpPr>
          <p:nvPr>
            <p:ph type="body" sz="quarter" idx="14" hasCustomPrompt="1"/>
          </p:nvPr>
        </p:nvSpPr>
        <p:spPr>
          <a:xfrm>
            <a:off x="1" y="6646863"/>
            <a:ext cx="3200400" cy="2497137"/>
          </a:xfrm>
        </p:spPr>
        <p:txBody>
          <a:bodyPr>
            <a:normAutofit/>
          </a:bodyPr>
          <a:lstStyle>
            <a:lvl1pPr marL="0" indent="0">
              <a:buNone/>
              <a:defRPr sz="800" i="1"/>
            </a:lvl1pPr>
            <a:lvl2pPr marL="342900" indent="0">
              <a:buNone/>
              <a:defRPr/>
            </a:lvl2pPr>
            <a:lvl3pPr marL="685800" indent="0">
              <a:buNone/>
              <a:defRPr/>
            </a:lvl3pPr>
            <a:lvl4pPr marL="1028700" indent="0">
              <a:buNone/>
              <a:defRPr/>
            </a:lvl4pPr>
            <a:lvl5pPr marL="1371600" indent="0">
              <a:buNone/>
              <a:defRPr/>
            </a:lvl5pPr>
          </a:lstStyle>
          <a:p>
            <a:pPr lvl="0"/>
            <a:r>
              <a:rPr lang="en-US" dirty="0"/>
              <a:t>Your disclosures go here.</a:t>
            </a:r>
          </a:p>
        </p:txBody>
      </p:sp>
      <p:sp>
        <p:nvSpPr>
          <p:cNvPr id="12" name="Text Placeholder 11">
            <a:extLst>
              <a:ext uri="{FF2B5EF4-FFF2-40B4-BE49-F238E27FC236}">
                <a16:creationId xmlns:a16="http://schemas.microsoft.com/office/drawing/2014/main" id="{0679174A-2A92-F943-B42D-CF6497C17C0D}"/>
              </a:ext>
            </a:extLst>
          </p:cNvPr>
          <p:cNvSpPr>
            <a:spLocks noGrp="1"/>
          </p:cNvSpPr>
          <p:nvPr>
            <p:ph type="body" sz="quarter" idx="15" hasCustomPrompt="1"/>
          </p:nvPr>
        </p:nvSpPr>
        <p:spPr>
          <a:xfrm>
            <a:off x="3200401" y="7716644"/>
            <a:ext cx="3657600" cy="356839"/>
          </a:xfrm>
        </p:spPr>
        <p:txBody>
          <a:bodyPr/>
          <a:lstStyle>
            <a:lvl1pPr marL="0" indent="0" algn="ctr">
              <a:buNone/>
              <a:defRPr b="1">
                <a:latin typeface="+mj-lt"/>
              </a:defRPr>
            </a:lvl1pPr>
          </a:lstStyle>
          <a:p>
            <a:pPr lvl="0"/>
            <a:r>
              <a:rPr lang="en-US" dirty="0"/>
              <a:t>555.123.1234</a:t>
            </a:r>
          </a:p>
        </p:txBody>
      </p:sp>
      <p:sp>
        <p:nvSpPr>
          <p:cNvPr id="13" name="Text Placeholder 11">
            <a:extLst>
              <a:ext uri="{FF2B5EF4-FFF2-40B4-BE49-F238E27FC236}">
                <a16:creationId xmlns:a16="http://schemas.microsoft.com/office/drawing/2014/main" id="{ACD410B6-D93A-A84A-84E0-3673CE615C55}"/>
              </a:ext>
            </a:extLst>
          </p:cNvPr>
          <p:cNvSpPr>
            <a:spLocks noGrp="1"/>
          </p:cNvSpPr>
          <p:nvPr>
            <p:ph type="body" sz="quarter" idx="16" hasCustomPrompt="1"/>
          </p:nvPr>
        </p:nvSpPr>
        <p:spPr>
          <a:xfrm>
            <a:off x="3200401" y="8162694"/>
            <a:ext cx="3657600" cy="252968"/>
          </a:xfrm>
        </p:spPr>
        <p:txBody>
          <a:bodyPr>
            <a:noAutofit/>
          </a:bodyPr>
          <a:lstStyle>
            <a:lvl1pPr marL="0" indent="0" algn="ctr">
              <a:buNone/>
              <a:defRPr sz="1200" b="0">
                <a:latin typeface="+mj-lt"/>
              </a:defRPr>
            </a:lvl1pPr>
          </a:lstStyle>
          <a:p>
            <a:pPr lvl="0"/>
            <a:r>
              <a:rPr lang="en-US" dirty="0"/>
              <a:t>123 Main Street, Ste 103 | Anywhere, CA 55512</a:t>
            </a:r>
          </a:p>
        </p:txBody>
      </p:sp>
      <p:sp>
        <p:nvSpPr>
          <p:cNvPr id="14" name="Text Placeholder 11">
            <a:extLst>
              <a:ext uri="{FF2B5EF4-FFF2-40B4-BE49-F238E27FC236}">
                <a16:creationId xmlns:a16="http://schemas.microsoft.com/office/drawing/2014/main" id="{2A015BDC-3C7E-3145-A476-79CFE8FE37EA}"/>
              </a:ext>
            </a:extLst>
          </p:cNvPr>
          <p:cNvSpPr>
            <a:spLocks noGrp="1"/>
          </p:cNvSpPr>
          <p:nvPr>
            <p:ph type="body" sz="quarter" idx="17" hasCustomPrompt="1"/>
          </p:nvPr>
        </p:nvSpPr>
        <p:spPr>
          <a:xfrm>
            <a:off x="3200400" y="8415662"/>
            <a:ext cx="3657600" cy="252968"/>
          </a:xfrm>
        </p:spPr>
        <p:txBody>
          <a:bodyPr>
            <a:noAutofit/>
          </a:bodyPr>
          <a:lstStyle>
            <a:lvl1pPr marL="0" indent="0" algn="ctr">
              <a:buNone/>
              <a:defRPr sz="1200" b="0">
                <a:latin typeface="+mj-lt"/>
              </a:defRPr>
            </a:lvl1pPr>
          </a:lstStyle>
          <a:p>
            <a:pPr lvl="0"/>
            <a:r>
              <a:rPr lang="en-US" dirty="0" err="1"/>
              <a:t>email@example.com</a:t>
            </a:r>
            <a:endParaRPr lang="en-US" dirty="0"/>
          </a:p>
        </p:txBody>
      </p:sp>
      <p:sp>
        <p:nvSpPr>
          <p:cNvPr id="15" name="Text Placeholder 11">
            <a:extLst>
              <a:ext uri="{FF2B5EF4-FFF2-40B4-BE49-F238E27FC236}">
                <a16:creationId xmlns:a16="http://schemas.microsoft.com/office/drawing/2014/main" id="{18CEB030-F109-584F-9690-E14040F5DA2B}"/>
              </a:ext>
            </a:extLst>
          </p:cNvPr>
          <p:cNvSpPr>
            <a:spLocks noGrp="1"/>
          </p:cNvSpPr>
          <p:nvPr>
            <p:ph type="body" sz="quarter" idx="18" hasCustomPrompt="1"/>
          </p:nvPr>
        </p:nvSpPr>
        <p:spPr>
          <a:xfrm>
            <a:off x="3200400" y="8683291"/>
            <a:ext cx="3657600" cy="252968"/>
          </a:xfrm>
        </p:spPr>
        <p:txBody>
          <a:bodyPr>
            <a:noAutofit/>
          </a:bodyPr>
          <a:lstStyle>
            <a:lvl1pPr marL="0" indent="0" algn="ctr">
              <a:buNone/>
              <a:defRPr sz="1200" b="0">
                <a:latin typeface="+mj-lt"/>
              </a:defRPr>
            </a:lvl1pPr>
          </a:lstStyle>
          <a:p>
            <a:pPr lvl="0"/>
            <a:r>
              <a:rPr lang="en-US" dirty="0" err="1"/>
              <a:t>www.ABCFinancial.com</a:t>
            </a:r>
            <a:endParaRPr lang="en-US" dirty="0"/>
          </a:p>
        </p:txBody>
      </p:sp>
      <p:sp>
        <p:nvSpPr>
          <p:cNvPr id="17" name="Picture Placeholder 16">
            <a:extLst>
              <a:ext uri="{FF2B5EF4-FFF2-40B4-BE49-F238E27FC236}">
                <a16:creationId xmlns:a16="http://schemas.microsoft.com/office/drawing/2014/main" id="{8F2E27DE-B73C-0D4F-B84E-D59B3655B07D}"/>
              </a:ext>
            </a:extLst>
          </p:cNvPr>
          <p:cNvSpPr>
            <a:spLocks noGrp="1"/>
          </p:cNvSpPr>
          <p:nvPr>
            <p:ph type="pic" sz="quarter" idx="19" hasCustomPrompt="1"/>
          </p:nvPr>
        </p:nvSpPr>
        <p:spPr>
          <a:xfrm>
            <a:off x="3353594" y="6657861"/>
            <a:ext cx="3351213" cy="992187"/>
          </a:xfrm>
        </p:spPr>
        <p:txBody>
          <a:bodyPr/>
          <a:lstStyle/>
          <a:p>
            <a:r>
              <a:rPr lang="en-US" dirty="0"/>
              <a:t>Your logo, all white</a:t>
            </a:r>
          </a:p>
        </p:txBody>
      </p:sp>
      <p:sp>
        <p:nvSpPr>
          <p:cNvPr id="20" name="Text Placeholder 27">
            <a:extLst>
              <a:ext uri="{FF2B5EF4-FFF2-40B4-BE49-F238E27FC236}">
                <a16:creationId xmlns:a16="http://schemas.microsoft.com/office/drawing/2014/main" id="{476F1CC1-1EC3-FD44-AAE1-7B1F5DD13FF2}"/>
              </a:ext>
            </a:extLst>
          </p:cNvPr>
          <p:cNvSpPr>
            <a:spLocks noGrp="1"/>
          </p:cNvSpPr>
          <p:nvPr>
            <p:ph type="body" sz="quarter" idx="21" hasCustomPrompt="1"/>
          </p:nvPr>
        </p:nvSpPr>
        <p:spPr>
          <a:xfrm>
            <a:off x="2414451" y="57243"/>
            <a:ext cx="4290355" cy="970040"/>
          </a:xfrm>
        </p:spPr>
        <p:txBody>
          <a:bodyPr anchor="ctr">
            <a:normAutofit/>
          </a:bodyPr>
          <a:lstStyle>
            <a:lvl1pPr marL="0" indent="0" algn="l">
              <a:buNone/>
              <a:defRPr sz="2800" b="1" i="0">
                <a:solidFill>
                  <a:schemeClr val="accent2"/>
                </a:solidFill>
                <a:latin typeface="Calibri" panose="020F0502020204030204" pitchFamily="34" charset="0"/>
                <a:cs typeface="Calibri" panose="020F0502020204030204" pitchFamily="34" charset="0"/>
              </a:defRPr>
            </a:lvl1pPr>
          </a:lstStyle>
          <a:p>
            <a:pPr lvl="0"/>
            <a:r>
              <a:rPr lang="en-US" dirty="0"/>
              <a:t>Article Headline</a:t>
            </a:r>
          </a:p>
        </p:txBody>
      </p:sp>
      <p:sp>
        <p:nvSpPr>
          <p:cNvPr id="21" name="Text Placeholder 16">
            <a:extLst>
              <a:ext uri="{FF2B5EF4-FFF2-40B4-BE49-F238E27FC236}">
                <a16:creationId xmlns:a16="http://schemas.microsoft.com/office/drawing/2014/main" id="{0EC69853-B6A9-EA47-9326-D1EDFDDE0691}"/>
              </a:ext>
            </a:extLst>
          </p:cNvPr>
          <p:cNvSpPr>
            <a:spLocks noGrp="1"/>
          </p:cNvSpPr>
          <p:nvPr>
            <p:ph type="body" sz="quarter" idx="22" hasCustomPrompt="1"/>
          </p:nvPr>
        </p:nvSpPr>
        <p:spPr>
          <a:xfrm>
            <a:off x="2413659" y="1116647"/>
            <a:ext cx="4291148" cy="5333473"/>
          </a:xfrm>
        </p:spPr>
        <p:txBody>
          <a:bodyPr numCol="2">
            <a:normAutofit/>
          </a:bodyPr>
          <a:lstStyle>
            <a:lvl1pPr marL="0" indent="0">
              <a:buNone/>
              <a:defRPr sz="1200"/>
            </a:lvl1pPr>
            <a:lvl2pPr marL="342900" indent="0">
              <a:buNone/>
              <a:defRPr/>
            </a:lvl2pPr>
            <a:lvl3pPr marL="685800" indent="0">
              <a:buNone/>
              <a:defRPr/>
            </a:lvl3pPr>
            <a:lvl4pPr marL="1028700" indent="0">
              <a:buNone/>
              <a:defRPr/>
            </a:lvl4pPr>
            <a:lvl5pPr marL="1371600" indent="0">
              <a:buNone/>
              <a:defRPr/>
            </a:lvl5pPr>
          </a:lstStyle>
          <a:p>
            <a:pPr lvl="0"/>
            <a:r>
              <a:rPr lang="en-US" dirty="0"/>
              <a:t>This is a short article. It will flow into two columns.</a:t>
            </a:r>
          </a:p>
        </p:txBody>
      </p:sp>
    </p:spTree>
    <p:extLst>
      <p:ext uri="{BB962C8B-B14F-4D97-AF65-F5344CB8AC3E}">
        <p14:creationId xmlns:p14="http://schemas.microsoft.com/office/powerpoint/2010/main" val="66082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ewsletter Article Continuation Pag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565CFD86-0CE2-7345-A1FA-5C1E1659FF3D}"/>
              </a:ext>
            </a:extLst>
          </p:cNvPr>
          <p:cNvSpPr>
            <a:spLocks noGrp="1"/>
          </p:cNvSpPr>
          <p:nvPr>
            <p:ph type="pic" sz="quarter" idx="21"/>
          </p:nvPr>
        </p:nvSpPr>
        <p:spPr>
          <a:xfrm>
            <a:off x="0" y="0"/>
            <a:ext cx="6858000" cy="4103688"/>
          </a:xfrm>
        </p:spPr>
        <p:txBody>
          <a:bodyPr/>
          <a:lstStyle/>
          <a:p>
            <a:endParaRPr lang="en-US"/>
          </a:p>
        </p:txBody>
      </p:sp>
      <p:sp>
        <p:nvSpPr>
          <p:cNvPr id="5" name="Slide Number Placeholder 3">
            <a:extLst>
              <a:ext uri="{FF2B5EF4-FFF2-40B4-BE49-F238E27FC236}">
                <a16:creationId xmlns:a16="http://schemas.microsoft.com/office/drawing/2014/main" id="{9132A244-337E-644B-8179-25E444997D77}"/>
              </a:ext>
            </a:extLst>
          </p:cNvPr>
          <p:cNvSpPr>
            <a:spLocks noGrp="1"/>
          </p:cNvSpPr>
          <p:nvPr>
            <p:ph type="sldNum" sz="quarter" idx="12"/>
          </p:nvPr>
        </p:nvSpPr>
        <p:spPr>
          <a:xfrm>
            <a:off x="6411603" y="8645487"/>
            <a:ext cx="446397" cy="486833"/>
          </a:xfrm>
        </p:spPr>
        <p:txBody>
          <a:bodyPr/>
          <a:lstStyle>
            <a:lvl1pPr>
              <a:defRPr>
                <a:solidFill>
                  <a:schemeClr val="bg1">
                    <a:lumMod val="50000"/>
                  </a:schemeClr>
                </a:solidFill>
              </a:defRPr>
            </a:lvl1pPr>
          </a:lstStyle>
          <a:p>
            <a:fld id="{26C417D1-680C-A14A-862A-E2DAE9A06BB2}" type="slidenum">
              <a:rPr lang="en-US" smtClean="0"/>
              <a:pPr/>
              <a:t>‹#›</a:t>
            </a:fld>
            <a:endParaRPr lang="en-US"/>
          </a:p>
        </p:txBody>
      </p:sp>
      <p:sp>
        <p:nvSpPr>
          <p:cNvPr id="6" name="Picture Placeholder 16">
            <a:extLst>
              <a:ext uri="{FF2B5EF4-FFF2-40B4-BE49-F238E27FC236}">
                <a16:creationId xmlns:a16="http://schemas.microsoft.com/office/drawing/2014/main" id="{FE3C3153-F522-4849-8B13-D0DC981BE29B}"/>
              </a:ext>
            </a:extLst>
          </p:cNvPr>
          <p:cNvSpPr>
            <a:spLocks noGrp="1"/>
          </p:cNvSpPr>
          <p:nvPr>
            <p:ph type="pic" sz="quarter" idx="20" hasCustomPrompt="1"/>
          </p:nvPr>
        </p:nvSpPr>
        <p:spPr>
          <a:xfrm>
            <a:off x="4325901" y="8645874"/>
            <a:ext cx="1985962" cy="487362"/>
          </a:xfrm>
        </p:spPr>
        <p:txBody>
          <a:bodyPr anchor="ctr"/>
          <a:lstStyle>
            <a:lvl1pPr marL="0" indent="0" algn="r">
              <a:buNone/>
              <a:defRPr/>
            </a:lvl1pPr>
          </a:lstStyle>
          <a:p>
            <a:r>
              <a:rPr lang="en-US" dirty="0"/>
              <a:t>Your logo</a:t>
            </a:r>
          </a:p>
        </p:txBody>
      </p:sp>
      <p:sp>
        <p:nvSpPr>
          <p:cNvPr id="12" name="Text Placeholder 11">
            <a:extLst>
              <a:ext uri="{FF2B5EF4-FFF2-40B4-BE49-F238E27FC236}">
                <a16:creationId xmlns:a16="http://schemas.microsoft.com/office/drawing/2014/main" id="{9B1D26D8-6109-8541-8E44-4E0F20406EA0}"/>
              </a:ext>
            </a:extLst>
          </p:cNvPr>
          <p:cNvSpPr>
            <a:spLocks noGrp="1"/>
          </p:cNvSpPr>
          <p:nvPr>
            <p:ph type="body" sz="quarter" idx="22" hasCustomPrompt="1"/>
          </p:nvPr>
        </p:nvSpPr>
        <p:spPr>
          <a:xfrm>
            <a:off x="100013" y="3222625"/>
            <a:ext cx="6602412" cy="1050925"/>
          </a:xfrm>
          <a:solidFill>
            <a:schemeClr val="bg1"/>
          </a:solidFill>
        </p:spPr>
        <p:txBody>
          <a:bodyPr/>
          <a:lstStyle>
            <a:lvl1pPr marL="0" indent="0">
              <a:buNone/>
              <a:defRPr/>
            </a:lvl1pPr>
          </a:lstStyle>
          <a:p>
            <a:pPr lvl="0"/>
            <a:r>
              <a:rPr lang="en-US" dirty="0"/>
              <a:t> </a:t>
            </a:r>
          </a:p>
        </p:txBody>
      </p:sp>
      <p:sp>
        <p:nvSpPr>
          <p:cNvPr id="7" name="Text Placeholder 27">
            <a:extLst>
              <a:ext uri="{FF2B5EF4-FFF2-40B4-BE49-F238E27FC236}">
                <a16:creationId xmlns:a16="http://schemas.microsoft.com/office/drawing/2014/main" id="{9C1017F3-60CF-2142-81A9-E426BC449288}"/>
              </a:ext>
            </a:extLst>
          </p:cNvPr>
          <p:cNvSpPr>
            <a:spLocks noGrp="1"/>
          </p:cNvSpPr>
          <p:nvPr>
            <p:ph type="body" sz="quarter" idx="16" hasCustomPrompt="1"/>
          </p:nvPr>
        </p:nvSpPr>
        <p:spPr>
          <a:xfrm>
            <a:off x="245153" y="3308236"/>
            <a:ext cx="6311590" cy="970040"/>
          </a:xfrm>
        </p:spPr>
        <p:txBody>
          <a:bodyPr anchor="ctr">
            <a:normAutofit/>
          </a:bodyPr>
          <a:lstStyle>
            <a:lvl1pPr marL="0" indent="0" algn="l">
              <a:buNone/>
              <a:defRPr sz="2800" b="1" i="0">
                <a:solidFill>
                  <a:schemeClr val="accent2"/>
                </a:solidFill>
                <a:latin typeface="Calibri" panose="020F0502020204030204" pitchFamily="34" charset="0"/>
                <a:cs typeface="Calibri" panose="020F0502020204030204" pitchFamily="34" charset="0"/>
              </a:defRPr>
            </a:lvl1pPr>
          </a:lstStyle>
          <a:p>
            <a:pPr lvl="0"/>
            <a:r>
              <a:rPr lang="en-US" dirty="0"/>
              <a:t>Article Headline (continued)</a:t>
            </a:r>
          </a:p>
        </p:txBody>
      </p:sp>
      <p:sp>
        <p:nvSpPr>
          <p:cNvPr id="8" name="Text Placeholder 12">
            <a:extLst>
              <a:ext uri="{FF2B5EF4-FFF2-40B4-BE49-F238E27FC236}">
                <a16:creationId xmlns:a16="http://schemas.microsoft.com/office/drawing/2014/main" id="{BB60C1F4-684D-1A4A-9BD4-F86E47723DE5}"/>
              </a:ext>
            </a:extLst>
          </p:cNvPr>
          <p:cNvSpPr>
            <a:spLocks noGrp="1"/>
          </p:cNvSpPr>
          <p:nvPr>
            <p:ph type="body" sz="quarter" idx="18" hasCustomPrompt="1"/>
          </p:nvPr>
        </p:nvSpPr>
        <p:spPr>
          <a:xfrm>
            <a:off x="100013" y="4438186"/>
            <a:ext cx="6601870" cy="4036742"/>
          </a:xfrm>
        </p:spPr>
        <p:txBody>
          <a:bodyPr numCol="3">
            <a:normAutofit/>
          </a:bodyPr>
          <a:lstStyle>
            <a:lvl1pPr marL="0" indent="0">
              <a:buNone/>
              <a:defRPr sz="1200"/>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en-US" dirty="0"/>
              <a:t>Article text goes here. This content will flow into three columns. </a:t>
            </a:r>
          </a:p>
        </p:txBody>
      </p:sp>
    </p:spTree>
    <p:extLst>
      <p:ext uri="{BB962C8B-B14F-4D97-AF65-F5344CB8AC3E}">
        <p14:creationId xmlns:p14="http://schemas.microsoft.com/office/powerpoint/2010/main" val="37393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4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ACCEDA-067B-A847-8749-ECB235DB5757}" type="datetime1">
              <a:rPr lang="en-US" smtClean="0"/>
              <a:t>6/4/21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C417D1-680C-A14A-862A-E2DAE9A06BB2}" type="slidenum">
              <a:rPr lang="en-US" smtClean="0"/>
              <a:t>‹#›</a:t>
            </a:fld>
            <a:endParaRPr lang="en-US"/>
          </a:p>
        </p:txBody>
      </p:sp>
    </p:spTree>
    <p:extLst>
      <p:ext uri="{BB962C8B-B14F-4D97-AF65-F5344CB8AC3E}">
        <p14:creationId xmlns:p14="http://schemas.microsoft.com/office/powerpoint/2010/main" val="348896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4EC60-B527-D849-925A-F6562190A728}"/>
              </a:ext>
            </a:extLst>
          </p:cNvPr>
          <p:cNvSpPr>
            <a:spLocks noGrp="1"/>
          </p:cNvSpPr>
          <p:nvPr>
            <p:ph type="title"/>
          </p:nvPr>
        </p:nvSpPr>
        <p:spPr>
          <a:xfrm>
            <a:off x="471488" y="182031"/>
            <a:ext cx="5915025" cy="1767417"/>
          </a:xfrm>
        </p:spPr>
        <p:txBody>
          <a:bodyPr/>
          <a:lstStyle/>
          <a:p>
            <a:r>
              <a:rPr lang="en-US"/>
              <a:t>Click to edit Master title style</a:t>
            </a:r>
          </a:p>
        </p:txBody>
      </p:sp>
      <p:sp>
        <p:nvSpPr>
          <p:cNvPr id="7" name="Content Placeholder 6">
            <a:extLst>
              <a:ext uri="{FF2B5EF4-FFF2-40B4-BE49-F238E27FC236}">
                <a16:creationId xmlns:a16="http://schemas.microsoft.com/office/drawing/2014/main" id="{0441DF78-82EF-D14C-A5DC-C904D442BA2A}"/>
              </a:ext>
            </a:extLst>
          </p:cNvPr>
          <p:cNvSpPr>
            <a:spLocks noGrp="1"/>
          </p:cNvSpPr>
          <p:nvPr>
            <p:ph sz="quarter" idx="13"/>
          </p:nvPr>
        </p:nvSpPr>
        <p:spPr>
          <a:xfrm>
            <a:off x="471488" y="2062587"/>
            <a:ext cx="5915025" cy="6613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3982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D128D8AC-16C5-5944-9D80-003D87EFC365}" type="datetime1">
              <a:rPr lang="en-US" smtClean="0"/>
              <a:t>6/4/21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6C417D1-680C-A14A-862A-E2DAE9A06BB2}" type="slidenum">
              <a:rPr lang="en-US" smtClean="0"/>
              <a:t>‹#›</a:t>
            </a:fld>
            <a:endParaRPr lang="en-US"/>
          </a:p>
        </p:txBody>
      </p:sp>
    </p:spTree>
    <p:extLst>
      <p:ext uri="{BB962C8B-B14F-4D97-AF65-F5344CB8AC3E}">
        <p14:creationId xmlns:p14="http://schemas.microsoft.com/office/powerpoint/2010/main" val="453817780"/>
      </p:ext>
    </p:extLst>
  </p:cSld>
  <p:clrMap bg1="lt1" tx1="dk1" bg2="lt2" tx2="dk2" accent1="accent1" accent2="accent2" accent3="accent3" accent4="accent4" accent5="accent5" accent6="accent6" hlink="hlink" folHlink="folHlink"/>
  <p:sldLayoutIdLst>
    <p:sldLayoutId id="2147483672" r:id="rId1"/>
    <p:sldLayoutId id="2147483667" r:id="rId2"/>
    <p:sldLayoutId id="2147483673" r:id="rId3"/>
    <p:sldLayoutId id="2147483674" r:id="rId4"/>
    <p:sldLayoutId id="2147483675" r:id="rId5"/>
    <p:sldLayoutId id="2147483676" r:id="rId6"/>
    <p:sldLayoutId id="2147483679" r:id="rId7"/>
    <p:sldLayoutId id="2147483678" r:id="rId8"/>
  </p:sldLayoutIdLst>
  <p:hf hdr="0" ftr="0" dt="0"/>
  <p:txStyles>
    <p:titleStyle>
      <a:lvl1pPr algn="l" defTabSz="685800" rtl="0" eaLnBrk="1" latinLnBrk="0" hangingPunct="1">
        <a:lnSpc>
          <a:spcPct val="90000"/>
        </a:lnSpc>
        <a:spcBef>
          <a:spcPct val="0"/>
        </a:spcBef>
        <a:buNone/>
        <a:defRPr sz="3300" kern="1200" cap="all" spc="50" baseline="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0" i="0" kern="1200">
          <a:solidFill>
            <a:schemeClr val="tx1"/>
          </a:solidFill>
          <a:latin typeface="Times New Roman" panose="02020603050405020304" pitchFamily="18" charset="0"/>
          <a:ea typeface="+mn-ea"/>
          <a:cs typeface="Times New Roman" panose="02020603050405020304" pitchFamily="18"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a:solidFill>
            <a:schemeClr val="tx1"/>
          </a:solidFill>
          <a:latin typeface="Times New Roman" panose="02020603050405020304" pitchFamily="18" charset="0"/>
          <a:ea typeface="+mn-ea"/>
          <a:cs typeface="Times New Roman" panose="02020603050405020304" pitchFamily="18"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0" i="0" kern="1200">
          <a:solidFill>
            <a:schemeClr val="tx1"/>
          </a:solidFill>
          <a:latin typeface="Times New Roman" panose="02020603050405020304" pitchFamily="18" charset="0"/>
          <a:ea typeface="+mn-ea"/>
          <a:cs typeface="Times New Roman" panose="02020603050405020304" pitchFamily="18"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Times New Roman" panose="02020603050405020304" pitchFamily="18" charset="0"/>
          <a:ea typeface="+mn-ea"/>
          <a:cs typeface="Times New Roman" panose="02020603050405020304" pitchFamily="18"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0" i="0" kern="1200">
          <a:solidFill>
            <a:schemeClr val="tx1"/>
          </a:solidFill>
          <a:latin typeface="Times New Roman" panose="02020603050405020304" pitchFamily="18" charset="0"/>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loom.com/share/ed762cd0f46e41edb9ac28fee7dfee55"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9FF268-7AC3-014B-BBA0-255A3AC387DD}"/>
              </a:ext>
            </a:extLst>
          </p:cNvPr>
          <p:cNvSpPr>
            <a:spLocks noGrp="1"/>
          </p:cNvSpPr>
          <p:nvPr>
            <p:ph type="title"/>
          </p:nvPr>
        </p:nvSpPr>
        <p:spPr>
          <a:xfrm>
            <a:off x="471488" y="182031"/>
            <a:ext cx="5915025" cy="589865"/>
          </a:xfrm>
        </p:spPr>
        <p:txBody>
          <a:bodyPr/>
          <a:lstStyle/>
          <a:p>
            <a:pPr algn="ctr"/>
            <a:r>
              <a:rPr lang="en-US" dirty="0"/>
              <a:t>How to Use This Template</a:t>
            </a:r>
          </a:p>
        </p:txBody>
      </p:sp>
      <p:sp>
        <p:nvSpPr>
          <p:cNvPr id="5" name="Content Placeholder 4">
            <a:extLst>
              <a:ext uri="{FF2B5EF4-FFF2-40B4-BE49-F238E27FC236}">
                <a16:creationId xmlns:a16="http://schemas.microsoft.com/office/drawing/2014/main" id="{49A767DC-766F-FB47-917F-CFB083CB3C80}"/>
              </a:ext>
            </a:extLst>
          </p:cNvPr>
          <p:cNvSpPr>
            <a:spLocks noGrp="1"/>
          </p:cNvSpPr>
          <p:nvPr>
            <p:ph sz="quarter" idx="13"/>
          </p:nvPr>
        </p:nvSpPr>
        <p:spPr>
          <a:xfrm>
            <a:off x="471488" y="771896"/>
            <a:ext cx="5915025" cy="7915628"/>
          </a:xfrm>
        </p:spPr>
        <p:txBody>
          <a:bodyPr>
            <a:noAutofit/>
          </a:bodyPr>
          <a:lstStyle/>
          <a:p>
            <a:pPr marL="457200" indent="-457200">
              <a:buFont typeface="+mj-lt"/>
              <a:buAutoNum type="arabicPeriod"/>
            </a:pPr>
            <a:r>
              <a:rPr lang="en-US" sz="2000" dirty="0"/>
              <a:t>Customize each of the dot-outline boxes that contain text in the following layouts. Text has been added to guide you as to what to include. Add or delete layouts as it makes sense for your content.</a:t>
            </a:r>
          </a:p>
          <a:p>
            <a:pPr marL="457200" indent="-457200">
              <a:buFont typeface="+mj-lt"/>
              <a:buAutoNum type="arabicPeriod"/>
            </a:pPr>
            <a:r>
              <a:rPr lang="en-US" sz="2000" dirty="0"/>
              <a:t>Change the fonts to match your brand. You can change them throughout the presentation by going to the Slide Master and customizing the very first layout.</a:t>
            </a:r>
          </a:p>
          <a:p>
            <a:pPr marL="457200" indent="-457200">
              <a:buFont typeface="+mj-lt"/>
              <a:buAutoNum type="arabicPeriod"/>
            </a:pPr>
            <a:r>
              <a:rPr lang="en-US" sz="2000" dirty="0"/>
              <a:t>Change the colors to match your brand by selecting the font or object and changing the fill color.</a:t>
            </a:r>
          </a:p>
          <a:p>
            <a:pPr marL="457200" indent="-457200">
              <a:buFont typeface="+mj-lt"/>
              <a:buAutoNum type="arabicPeriod"/>
            </a:pPr>
            <a:r>
              <a:rPr lang="en-US" sz="2000" dirty="0"/>
              <a:t>Save the newsletter as a </a:t>
            </a:r>
            <a:r>
              <a:rPr lang="en-US" sz="2000" dirty="0" err="1"/>
              <a:t>Powerpoint</a:t>
            </a:r>
            <a:r>
              <a:rPr lang="en-US" sz="2000" dirty="0"/>
              <a:t> file and a PDF, submit it to compliance for their approval as necessary, and distribute to your audience once approved.</a:t>
            </a:r>
          </a:p>
          <a:p>
            <a:pPr marL="0" indent="0">
              <a:buNone/>
            </a:pPr>
            <a:endParaRPr lang="en-US" sz="2000" dirty="0"/>
          </a:p>
          <a:p>
            <a:pPr marL="0" indent="0">
              <a:buNone/>
            </a:pPr>
            <a:r>
              <a:rPr lang="en-US" sz="2000" dirty="0"/>
              <a:t>As you’re working through the layouts, be sure to check out the notes on each slide for key valuable information.</a:t>
            </a:r>
          </a:p>
          <a:p>
            <a:pPr marL="0" indent="0">
              <a:buNone/>
            </a:pPr>
            <a:endParaRPr lang="en-US" sz="2000" dirty="0"/>
          </a:p>
          <a:p>
            <a:pPr marL="0" indent="0">
              <a:buNone/>
            </a:pPr>
            <a:r>
              <a:rPr lang="en-US" sz="2000" dirty="0"/>
              <a:t>Feeling lost? </a:t>
            </a:r>
            <a:r>
              <a:rPr lang="en-US" sz="2000" dirty="0">
                <a:hlinkClick r:id="rId2"/>
              </a:rPr>
              <a:t>Check out this video for a tutorial.</a:t>
            </a:r>
            <a:endParaRPr lang="en-US" sz="2000" dirty="0"/>
          </a:p>
          <a:p>
            <a:pPr marL="0" indent="0">
              <a:buNone/>
            </a:pPr>
            <a:endParaRPr lang="en-US" sz="2000" dirty="0"/>
          </a:p>
          <a:p>
            <a:pPr marL="0" indent="0">
              <a:buNone/>
            </a:pPr>
            <a:r>
              <a:rPr lang="en-US" sz="2000" dirty="0"/>
              <a:t>Need pictures? Use a free stock photo site like </a:t>
            </a:r>
            <a:r>
              <a:rPr lang="en-US" sz="2000" dirty="0" err="1"/>
              <a:t>Unsplash</a:t>
            </a:r>
            <a:r>
              <a:rPr lang="en-US" sz="2000" dirty="0"/>
              <a:t> or </a:t>
            </a:r>
            <a:r>
              <a:rPr lang="en-US" sz="2000" dirty="0" err="1"/>
              <a:t>Pexels</a:t>
            </a:r>
            <a:r>
              <a:rPr lang="en-US" sz="2000" dirty="0"/>
              <a:t> – Google Photos are copyright protected.</a:t>
            </a:r>
          </a:p>
        </p:txBody>
      </p:sp>
      <p:sp>
        <p:nvSpPr>
          <p:cNvPr id="2" name="Slide Number Placeholder 1">
            <a:extLst>
              <a:ext uri="{FF2B5EF4-FFF2-40B4-BE49-F238E27FC236}">
                <a16:creationId xmlns:a16="http://schemas.microsoft.com/office/drawing/2014/main" id="{58CE231B-1076-284D-9E14-779CE661B85F}"/>
              </a:ext>
            </a:extLst>
          </p:cNvPr>
          <p:cNvSpPr>
            <a:spLocks noGrp="1"/>
          </p:cNvSpPr>
          <p:nvPr>
            <p:ph type="sldNum" sz="quarter" idx="4294967295"/>
          </p:nvPr>
        </p:nvSpPr>
        <p:spPr>
          <a:xfrm>
            <a:off x="5314950" y="8475663"/>
            <a:ext cx="1543050" cy="485775"/>
          </a:xfrm>
        </p:spPr>
        <p:txBody>
          <a:bodyPr/>
          <a:lstStyle/>
          <a:p>
            <a:fld id="{26C417D1-680C-A14A-862A-E2DAE9A06BB2}" type="slidenum">
              <a:rPr lang="en-US" smtClean="0"/>
              <a:t>1</a:t>
            </a:fld>
            <a:endParaRPr lang="en-US"/>
          </a:p>
        </p:txBody>
      </p:sp>
      <p:sp>
        <p:nvSpPr>
          <p:cNvPr id="6" name="TextBox 5">
            <a:extLst>
              <a:ext uri="{FF2B5EF4-FFF2-40B4-BE49-F238E27FC236}">
                <a16:creationId xmlns:a16="http://schemas.microsoft.com/office/drawing/2014/main" id="{06C4575F-878A-974C-AC09-2E0C8507CD71}"/>
              </a:ext>
            </a:extLst>
          </p:cNvPr>
          <p:cNvSpPr txBox="1"/>
          <p:nvPr/>
        </p:nvSpPr>
        <p:spPr>
          <a:xfrm>
            <a:off x="1733696" y="8773494"/>
            <a:ext cx="3390608" cy="276999"/>
          </a:xfrm>
          <a:prstGeom prst="rect">
            <a:avLst/>
          </a:prstGeom>
          <a:noFill/>
        </p:spPr>
        <p:txBody>
          <a:bodyPr wrap="none" rtlCol="0">
            <a:spAutoFit/>
          </a:bodyPr>
          <a:lstStyle/>
          <a:p>
            <a:r>
              <a:rPr lang="en-US" sz="1200" b="1" dirty="0"/>
              <a:t>©2021 KELLY EDWARDS | THE REFERRAL MAGNET</a:t>
            </a:r>
          </a:p>
        </p:txBody>
      </p:sp>
    </p:spTree>
    <p:extLst>
      <p:ext uri="{BB962C8B-B14F-4D97-AF65-F5344CB8AC3E}">
        <p14:creationId xmlns:p14="http://schemas.microsoft.com/office/powerpoint/2010/main" val="1373086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21EA949D-9F09-FC45-BB19-6ABCF35A8DB8}"/>
              </a:ext>
            </a:extLst>
          </p:cNvPr>
          <p:cNvSpPr>
            <a:spLocks noGrp="1"/>
          </p:cNvSpPr>
          <p:nvPr>
            <p:ph type="pic" sz="quarter" idx="10"/>
          </p:nvPr>
        </p:nvSpPr>
        <p:spPr/>
      </p:sp>
      <p:sp>
        <p:nvSpPr>
          <p:cNvPr id="10" name="Title 9">
            <a:extLst>
              <a:ext uri="{FF2B5EF4-FFF2-40B4-BE49-F238E27FC236}">
                <a16:creationId xmlns:a16="http://schemas.microsoft.com/office/drawing/2014/main" id="{E8191B65-5C3B-3949-9AB5-BBB87A0C1604}"/>
              </a:ext>
            </a:extLst>
          </p:cNvPr>
          <p:cNvSpPr>
            <a:spLocks noGrp="1"/>
          </p:cNvSpPr>
          <p:nvPr>
            <p:ph type="title"/>
          </p:nvPr>
        </p:nvSpPr>
        <p:spPr/>
        <p:txBody>
          <a:bodyPr/>
          <a:lstStyle/>
          <a:p>
            <a:endParaRPr lang="en-US"/>
          </a:p>
        </p:txBody>
      </p:sp>
      <p:sp>
        <p:nvSpPr>
          <p:cNvPr id="12" name="Text Placeholder 11">
            <a:extLst>
              <a:ext uri="{FF2B5EF4-FFF2-40B4-BE49-F238E27FC236}">
                <a16:creationId xmlns:a16="http://schemas.microsoft.com/office/drawing/2014/main" id="{728584AE-5B11-E644-ADB4-EEE23FC51CE7}"/>
              </a:ext>
            </a:extLst>
          </p:cNvPr>
          <p:cNvSpPr>
            <a:spLocks noGrp="1"/>
          </p:cNvSpPr>
          <p:nvPr>
            <p:ph type="body" sz="quarter" idx="11"/>
          </p:nvPr>
        </p:nvSpPr>
        <p:spPr/>
        <p:txBody>
          <a:bodyPr>
            <a:normAutofit lnSpcReduction="10000"/>
          </a:bodyPr>
          <a:lstStyle/>
          <a:p>
            <a:endParaRPr lang="en-US"/>
          </a:p>
        </p:txBody>
      </p:sp>
      <p:sp>
        <p:nvSpPr>
          <p:cNvPr id="13" name="Picture Placeholder 12">
            <a:extLst>
              <a:ext uri="{FF2B5EF4-FFF2-40B4-BE49-F238E27FC236}">
                <a16:creationId xmlns:a16="http://schemas.microsoft.com/office/drawing/2014/main" id="{9A4C73A7-EF47-794F-B742-79FC5BDD671F}"/>
              </a:ext>
            </a:extLst>
          </p:cNvPr>
          <p:cNvSpPr>
            <a:spLocks noGrp="1"/>
          </p:cNvSpPr>
          <p:nvPr>
            <p:ph type="pic" sz="quarter" idx="12"/>
          </p:nvPr>
        </p:nvSpPr>
        <p:spPr/>
      </p:sp>
      <p:sp>
        <p:nvSpPr>
          <p:cNvPr id="14" name="Text Placeholder 13">
            <a:extLst>
              <a:ext uri="{FF2B5EF4-FFF2-40B4-BE49-F238E27FC236}">
                <a16:creationId xmlns:a16="http://schemas.microsoft.com/office/drawing/2014/main" id="{C4D4A566-77D1-DC47-9291-97BB1803CA25}"/>
              </a:ext>
            </a:extLst>
          </p:cNvPr>
          <p:cNvSpPr>
            <a:spLocks noGrp="1"/>
          </p:cNvSpPr>
          <p:nvPr>
            <p:ph type="body" sz="quarter" idx="13"/>
          </p:nvPr>
        </p:nvSpPr>
        <p:spPr/>
        <p:txBody>
          <a:bodyPr>
            <a:normAutofit fontScale="77500" lnSpcReduction="20000"/>
          </a:bodyPr>
          <a:lstStyle/>
          <a:p>
            <a:endParaRPr lang="en-US"/>
          </a:p>
        </p:txBody>
      </p:sp>
      <p:sp>
        <p:nvSpPr>
          <p:cNvPr id="15" name="Text Placeholder 14">
            <a:extLst>
              <a:ext uri="{FF2B5EF4-FFF2-40B4-BE49-F238E27FC236}">
                <a16:creationId xmlns:a16="http://schemas.microsoft.com/office/drawing/2014/main" id="{D0CB31DB-2D9B-0C45-B64C-F451B7E7AD2D}"/>
              </a:ext>
            </a:extLst>
          </p:cNvPr>
          <p:cNvSpPr>
            <a:spLocks noGrp="1"/>
          </p:cNvSpPr>
          <p:nvPr>
            <p:ph type="body" sz="quarter" idx="15"/>
          </p:nvPr>
        </p:nvSpPr>
        <p:spPr/>
        <p:txBody>
          <a:bodyPr/>
          <a:lstStyle/>
          <a:p>
            <a:endParaRPr lang="en-US"/>
          </a:p>
        </p:txBody>
      </p:sp>
      <p:sp>
        <p:nvSpPr>
          <p:cNvPr id="17" name="Text Placeholder 16">
            <a:extLst>
              <a:ext uri="{FF2B5EF4-FFF2-40B4-BE49-F238E27FC236}">
                <a16:creationId xmlns:a16="http://schemas.microsoft.com/office/drawing/2014/main" id="{50229E66-E3E2-7F42-898B-02AB166D7297}"/>
              </a:ext>
            </a:extLst>
          </p:cNvPr>
          <p:cNvSpPr>
            <a:spLocks noGrp="1"/>
          </p:cNvSpPr>
          <p:nvPr>
            <p:ph type="body" sz="quarter" idx="17"/>
          </p:nvPr>
        </p:nvSpPr>
        <p:spPr/>
        <p:txBody>
          <a:bodyPr/>
          <a:lstStyle/>
          <a:p>
            <a:endParaRPr lang="en-US"/>
          </a:p>
        </p:txBody>
      </p:sp>
      <p:sp>
        <p:nvSpPr>
          <p:cNvPr id="16" name="Text Placeholder 15">
            <a:extLst>
              <a:ext uri="{FF2B5EF4-FFF2-40B4-BE49-F238E27FC236}">
                <a16:creationId xmlns:a16="http://schemas.microsoft.com/office/drawing/2014/main" id="{6F607E44-0029-2241-8A79-414417146663}"/>
              </a:ext>
            </a:extLst>
          </p:cNvPr>
          <p:cNvSpPr>
            <a:spLocks noGrp="1"/>
          </p:cNvSpPr>
          <p:nvPr>
            <p:ph type="body" sz="quarter" idx="16"/>
          </p:nvPr>
        </p:nvSpPr>
        <p:spPr/>
        <p:txBody>
          <a:bodyPr/>
          <a:lstStyle/>
          <a:p>
            <a:endParaRPr lang="en-US"/>
          </a:p>
        </p:txBody>
      </p:sp>
    </p:spTree>
    <p:extLst>
      <p:ext uri="{BB962C8B-B14F-4D97-AF65-F5344CB8AC3E}">
        <p14:creationId xmlns:p14="http://schemas.microsoft.com/office/powerpoint/2010/main" val="1145769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E41353A-7C05-8741-A9CD-3BD448365F35}"/>
              </a:ext>
            </a:extLst>
          </p:cNvPr>
          <p:cNvSpPr>
            <a:spLocks noGrp="1"/>
          </p:cNvSpPr>
          <p:nvPr>
            <p:ph type="sldNum" sz="quarter" idx="12"/>
          </p:nvPr>
        </p:nvSpPr>
        <p:spPr/>
        <p:txBody>
          <a:bodyPr/>
          <a:lstStyle/>
          <a:p>
            <a:fld id="{26C417D1-680C-A14A-862A-E2DAE9A06BB2}" type="slidenum">
              <a:rPr lang="en-US" smtClean="0"/>
              <a:pPr/>
              <a:t>3</a:t>
            </a:fld>
            <a:endParaRPr lang="en-US"/>
          </a:p>
        </p:txBody>
      </p:sp>
      <p:sp>
        <p:nvSpPr>
          <p:cNvPr id="8" name="Text Placeholder 7">
            <a:extLst>
              <a:ext uri="{FF2B5EF4-FFF2-40B4-BE49-F238E27FC236}">
                <a16:creationId xmlns:a16="http://schemas.microsoft.com/office/drawing/2014/main" id="{B2E9C753-6DF5-2648-AFA3-D38CC158B63B}"/>
              </a:ext>
            </a:extLst>
          </p:cNvPr>
          <p:cNvSpPr>
            <a:spLocks noGrp="1"/>
          </p:cNvSpPr>
          <p:nvPr>
            <p:ph type="body" sz="quarter" idx="16"/>
          </p:nvPr>
        </p:nvSpPr>
        <p:spPr/>
        <p:txBody>
          <a:bodyPr/>
          <a:lstStyle/>
          <a:p>
            <a:endParaRPr lang="en-US"/>
          </a:p>
        </p:txBody>
      </p:sp>
      <p:sp>
        <p:nvSpPr>
          <p:cNvPr id="9" name="Text Placeholder 8">
            <a:extLst>
              <a:ext uri="{FF2B5EF4-FFF2-40B4-BE49-F238E27FC236}">
                <a16:creationId xmlns:a16="http://schemas.microsoft.com/office/drawing/2014/main" id="{5752EE28-0A9C-4D40-B01C-909E2A3F4799}"/>
              </a:ext>
            </a:extLst>
          </p:cNvPr>
          <p:cNvSpPr>
            <a:spLocks noGrp="1"/>
          </p:cNvSpPr>
          <p:nvPr>
            <p:ph type="body" sz="quarter" idx="18"/>
          </p:nvPr>
        </p:nvSpPr>
        <p:spPr/>
        <p:txBody>
          <a:bodyPr/>
          <a:lstStyle/>
          <a:p>
            <a:endParaRPr lang="en-US"/>
          </a:p>
        </p:txBody>
      </p:sp>
      <p:sp>
        <p:nvSpPr>
          <p:cNvPr id="10" name="Text Placeholder 9">
            <a:extLst>
              <a:ext uri="{FF2B5EF4-FFF2-40B4-BE49-F238E27FC236}">
                <a16:creationId xmlns:a16="http://schemas.microsoft.com/office/drawing/2014/main" id="{C5927EB0-326C-6D4E-8F0B-B66E28653465}"/>
              </a:ext>
            </a:extLst>
          </p:cNvPr>
          <p:cNvSpPr>
            <a:spLocks noGrp="1"/>
          </p:cNvSpPr>
          <p:nvPr>
            <p:ph type="body" sz="quarter" idx="19"/>
          </p:nvPr>
        </p:nvSpPr>
        <p:spPr/>
        <p:txBody>
          <a:bodyPr/>
          <a:lstStyle/>
          <a:p>
            <a:endParaRPr lang="en-US"/>
          </a:p>
        </p:txBody>
      </p:sp>
      <p:sp>
        <p:nvSpPr>
          <p:cNvPr id="11" name="Picture Placeholder 10">
            <a:extLst>
              <a:ext uri="{FF2B5EF4-FFF2-40B4-BE49-F238E27FC236}">
                <a16:creationId xmlns:a16="http://schemas.microsoft.com/office/drawing/2014/main" id="{C7B4E47E-9A36-E743-80D3-A501B2D285B9}"/>
              </a:ext>
            </a:extLst>
          </p:cNvPr>
          <p:cNvSpPr>
            <a:spLocks noGrp="1"/>
          </p:cNvSpPr>
          <p:nvPr>
            <p:ph type="pic" sz="quarter" idx="20"/>
          </p:nvPr>
        </p:nvSpPr>
        <p:spPr/>
      </p:sp>
      <p:sp>
        <p:nvSpPr>
          <p:cNvPr id="12" name="Picture Placeholder 11">
            <a:extLst>
              <a:ext uri="{FF2B5EF4-FFF2-40B4-BE49-F238E27FC236}">
                <a16:creationId xmlns:a16="http://schemas.microsoft.com/office/drawing/2014/main" id="{6DE3DC1C-8A3B-BC40-9B5D-A635B65039E8}"/>
              </a:ext>
            </a:extLst>
          </p:cNvPr>
          <p:cNvSpPr>
            <a:spLocks noGrp="1"/>
          </p:cNvSpPr>
          <p:nvPr>
            <p:ph type="pic" sz="quarter" idx="21"/>
          </p:nvPr>
        </p:nvSpPr>
        <p:spPr/>
      </p:sp>
    </p:spTree>
    <p:extLst>
      <p:ext uri="{BB962C8B-B14F-4D97-AF65-F5344CB8AC3E}">
        <p14:creationId xmlns:p14="http://schemas.microsoft.com/office/powerpoint/2010/main" val="2482447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5CE73F3D-149F-6445-A5E3-CFF6DE49B87D}"/>
              </a:ext>
            </a:extLst>
          </p:cNvPr>
          <p:cNvSpPr>
            <a:spLocks noGrp="1"/>
          </p:cNvSpPr>
          <p:nvPr>
            <p:ph type="pic" sz="quarter" idx="13"/>
          </p:nvPr>
        </p:nvSpPr>
        <p:spPr/>
      </p:sp>
      <p:sp>
        <p:nvSpPr>
          <p:cNvPr id="3" name="Text Placeholder 2">
            <a:extLst>
              <a:ext uri="{FF2B5EF4-FFF2-40B4-BE49-F238E27FC236}">
                <a16:creationId xmlns:a16="http://schemas.microsoft.com/office/drawing/2014/main" id="{647D6806-9C3E-0F45-9A92-E15087D69650}"/>
              </a:ext>
            </a:extLst>
          </p:cNvPr>
          <p:cNvSpPr>
            <a:spLocks noGrp="1"/>
          </p:cNvSpPr>
          <p:nvPr>
            <p:ph type="body" sz="quarter" idx="14"/>
          </p:nvPr>
        </p:nvSpPr>
        <p:spPr/>
        <p:txBody>
          <a:bodyPr/>
          <a:lstStyle/>
          <a:p>
            <a:endParaRPr lang="en-US"/>
          </a:p>
        </p:txBody>
      </p:sp>
      <p:sp>
        <p:nvSpPr>
          <p:cNvPr id="4" name="Text Placeholder 3">
            <a:extLst>
              <a:ext uri="{FF2B5EF4-FFF2-40B4-BE49-F238E27FC236}">
                <a16:creationId xmlns:a16="http://schemas.microsoft.com/office/drawing/2014/main" id="{849ED248-4930-AC46-97DC-8CE0718E3A4C}"/>
              </a:ext>
            </a:extLst>
          </p:cNvPr>
          <p:cNvSpPr>
            <a:spLocks noGrp="1"/>
          </p:cNvSpPr>
          <p:nvPr>
            <p:ph type="body" sz="quarter" idx="15"/>
          </p:nvPr>
        </p:nvSpPr>
        <p:spPr/>
        <p:txBody>
          <a:bodyPr/>
          <a:lstStyle/>
          <a:p>
            <a:endParaRPr lang="en-US"/>
          </a:p>
        </p:txBody>
      </p:sp>
      <p:sp>
        <p:nvSpPr>
          <p:cNvPr id="5" name="Text Placeholder 4">
            <a:extLst>
              <a:ext uri="{FF2B5EF4-FFF2-40B4-BE49-F238E27FC236}">
                <a16:creationId xmlns:a16="http://schemas.microsoft.com/office/drawing/2014/main" id="{345609C7-D28C-4540-A710-ECDF9AF8AE78}"/>
              </a:ext>
            </a:extLst>
          </p:cNvPr>
          <p:cNvSpPr>
            <a:spLocks noGrp="1"/>
          </p:cNvSpPr>
          <p:nvPr>
            <p:ph type="body" sz="quarter" idx="16"/>
          </p:nvPr>
        </p:nvSpPr>
        <p:spPr/>
        <p:txBody>
          <a:bodyPr/>
          <a:lstStyle/>
          <a:p>
            <a:endParaRPr lang="en-US"/>
          </a:p>
        </p:txBody>
      </p:sp>
      <p:sp>
        <p:nvSpPr>
          <p:cNvPr id="6" name="Text Placeholder 5">
            <a:extLst>
              <a:ext uri="{FF2B5EF4-FFF2-40B4-BE49-F238E27FC236}">
                <a16:creationId xmlns:a16="http://schemas.microsoft.com/office/drawing/2014/main" id="{779BAB50-E4F5-6F44-96BA-33B1C914401D}"/>
              </a:ext>
            </a:extLst>
          </p:cNvPr>
          <p:cNvSpPr>
            <a:spLocks noGrp="1"/>
          </p:cNvSpPr>
          <p:nvPr>
            <p:ph type="body" sz="quarter" idx="17"/>
          </p:nvPr>
        </p:nvSpPr>
        <p:spPr/>
        <p:txBody>
          <a:bodyPr/>
          <a:lstStyle/>
          <a:p>
            <a:endParaRPr lang="en-US"/>
          </a:p>
        </p:txBody>
      </p:sp>
      <p:sp>
        <p:nvSpPr>
          <p:cNvPr id="7" name="Slide Number Placeholder 6">
            <a:extLst>
              <a:ext uri="{FF2B5EF4-FFF2-40B4-BE49-F238E27FC236}">
                <a16:creationId xmlns:a16="http://schemas.microsoft.com/office/drawing/2014/main" id="{667CF69D-CA5A-E442-9B20-2C4EBC6C51A2}"/>
              </a:ext>
            </a:extLst>
          </p:cNvPr>
          <p:cNvSpPr>
            <a:spLocks noGrp="1"/>
          </p:cNvSpPr>
          <p:nvPr>
            <p:ph type="sldNum" sz="quarter" idx="12"/>
          </p:nvPr>
        </p:nvSpPr>
        <p:spPr/>
        <p:txBody>
          <a:bodyPr/>
          <a:lstStyle/>
          <a:p>
            <a:fld id="{26C417D1-680C-A14A-862A-E2DAE9A06BB2}" type="slidenum">
              <a:rPr lang="en-US" smtClean="0"/>
              <a:pPr/>
              <a:t>4</a:t>
            </a:fld>
            <a:endParaRPr lang="en-US"/>
          </a:p>
        </p:txBody>
      </p:sp>
      <p:sp>
        <p:nvSpPr>
          <p:cNvPr id="8" name="Picture Placeholder 7">
            <a:extLst>
              <a:ext uri="{FF2B5EF4-FFF2-40B4-BE49-F238E27FC236}">
                <a16:creationId xmlns:a16="http://schemas.microsoft.com/office/drawing/2014/main" id="{3A22E4EE-9544-5647-BF09-71ABBD1ABCEC}"/>
              </a:ext>
            </a:extLst>
          </p:cNvPr>
          <p:cNvSpPr>
            <a:spLocks noGrp="1"/>
          </p:cNvSpPr>
          <p:nvPr>
            <p:ph type="pic" sz="quarter" idx="20"/>
          </p:nvPr>
        </p:nvSpPr>
        <p:spPr/>
      </p:sp>
    </p:spTree>
    <p:extLst>
      <p:ext uri="{BB962C8B-B14F-4D97-AF65-F5344CB8AC3E}">
        <p14:creationId xmlns:p14="http://schemas.microsoft.com/office/powerpoint/2010/main" val="2754040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CB38CA9D-8F63-D14B-A79F-3AB43E3F00CA}"/>
              </a:ext>
            </a:extLst>
          </p:cNvPr>
          <p:cNvSpPr>
            <a:spLocks noGrp="1"/>
          </p:cNvSpPr>
          <p:nvPr>
            <p:ph type="pic" sz="quarter" idx="13"/>
          </p:nvPr>
        </p:nvSpPr>
        <p:spPr/>
      </p:sp>
      <p:sp>
        <p:nvSpPr>
          <p:cNvPr id="3" name="Text Placeholder 2">
            <a:extLst>
              <a:ext uri="{FF2B5EF4-FFF2-40B4-BE49-F238E27FC236}">
                <a16:creationId xmlns:a16="http://schemas.microsoft.com/office/drawing/2014/main" id="{D9796ABA-5433-F546-B5B1-F254113D05A7}"/>
              </a:ext>
            </a:extLst>
          </p:cNvPr>
          <p:cNvSpPr>
            <a:spLocks noGrp="1"/>
          </p:cNvSpPr>
          <p:nvPr>
            <p:ph type="body" sz="quarter" idx="14"/>
          </p:nvPr>
        </p:nvSpPr>
        <p:spPr/>
        <p:txBody>
          <a:bodyPr/>
          <a:lstStyle/>
          <a:p>
            <a:endParaRPr lang="en-US"/>
          </a:p>
        </p:txBody>
      </p:sp>
      <p:sp>
        <p:nvSpPr>
          <p:cNvPr id="4" name="Picture Placeholder 3">
            <a:extLst>
              <a:ext uri="{FF2B5EF4-FFF2-40B4-BE49-F238E27FC236}">
                <a16:creationId xmlns:a16="http://schemas.microsoft.com/office/drawing/2014/main" id="{F9BD2FAA-B2B1-3548-9826-20F1BE6D65B7}"/>
              </a:ext>
            </a:extLst>
          </p:cNvPr>
          <p:cNvSpPr>
            <a:spLocks noGrp="1"/>
          </p:cNvSpPr>
          <p:nvPr>
            <p:ph type="pic" sz="quarter" idx="15"/>
          </p:nvPr>
        </p:nvSpPr>
        <p:spPr/>
      </p:sp>
      <p:sp>
        <p:nvSpPr>
          <p:cNvPr id="5" name="Text Placeholder 4">
            <a:extLst>
              <a:ext uri="{FF2B5EF4-FFF2-40B4-BE49-F238E27FC236}">
                <a16:creationId xmlns:a16="http://schemas.microsoft.com/office/drawing/2014/main" id="{791B2286-DC94-8342-BA9B-D08183ED921F}"/>
              </a:ext>
            </a:extLst>
          </p:cNvPr>
          <p:cNvSpPr>
            <a:spLocks noGrp="1"/>
          </p:cNvSpPr>
          <p:nvPr>
            <p:ph type="body" sz="quarter" idx="21"/>
          </p:nvPr>
        </p:nvSpPr>
        <p:spPr/>
        <p:txBody>
          <a:bodyPr/>
          <a:lstStyle/>
          <a:p>
            <a:endParaRPr lang="en-US"/>
          </a:p>
        </p:txBody>
      </p:sp>
      <p:sp>
        <p:nvSpPr>
          <p:cNvPr id="6" name="Text Placeholder 5">
            <a:extLst>
              <a:ext uri="{FF2B5EF4-FFF2-40B4-BE49-F238E27FC236}">
                <a16:creationId xmlns:a16="http://schemas.microsoft.com/office/drawing/2014/main" id="{4FF40E9B-0A9F-BD4D-B30C-6BF889B54354}"/>
              </a:ext>
            </a:extLst>
          </p:cNvPr>
          <p:cNvSpPr>
            <a:spLocks noGrp="1"/>
          </p:cNvSpPr>
          <p:nvPr>
            <p:ph type="body" sz="quarter" idx="23"/>
          </p:nvPr>
        </p:nvSpPr>
        <p:spPr/>
        <p:txBody>
          <a:bodyPr/>
          <a:lstStyle/>
          <a:p>
            <a:endParaRPr lang="en-US"/>
          </a:p>
        </p:txBody>
      </p:sp>
      <p:sp>
        <p:nvSpPr>
          <p:cNvPr id="7" name="Text Placeholder 6">
            <a:extLst>
              <a:ext uri="{FF2B5EF4-FFF2-40B4-BE49-F238E27FC236}">
                <a16:creationId xmlns:a16="http://schemas.microsoft.com/office/drawing/2014/main" id="{BEEC23CB-5EDE-CB4A-ACFD-E12DF4633D3F}"/>
              </a:ext>
            </a:extLst>
          </p:cNvPr>
          <p:cNvSpPr>
            <a:spLocks noGrp="1"/>
          </p:cNvSpPr>
          <p:nvPr>
            <p:ph type="body" sz="quarter" idx="24"/>
          </p:nvPr>
        </p:nvSpPr>
        <p:spPr/>
        <p:txBody>
          <a:bodyPr/>
          <a:lstStyle/>
          <a:p>
            <a:endParaRPr lang="en-US"/>
          </a:p>
        </p:txBody>
      </p:sp>
      <p:sp>
        <p:nvSpPr>
          <p:cNvPr id="8" name="Slide Number Placeholder 7">
            <a:extLst>
              <a:ext uri="{FF2B5EF4-FFF2-40B4-BE49-F238E27FC236}">
                <a16:creationId xmlns:a16="http://schemas.microsoft.com/office/drawing/2014/main" id="{90E2E27C-A7C4-094C-A060-284BF5DB63A8}"/>
              </a:ext>
            </a:extLst>
          </p:cNvPr>
          <p:cNvSpPr>
            <a:spLocks noGrp="1"/>
          </p:cNvSpPr>
          <p:nvPr>
            <p:ph type="sldNum" sz="quarter" idx="12"/>
          </p:nvPr>
        </p:nvSpPr>
        <p:spPr/>
        <p:txBody>
          <a:bodyPr/>
          <a:lstStyle/>
          <a:p>
            <a:fld id="{26C417D1-680C-A14A-862A-E2DAE9A06BB2}" type="slidenum">
              <a:rPr lang="en-US" smtClean="0"/>
              <a:pPr/>
              <a:t>5</a:t>
            </a:fld>
            <a:endParaRPr lang="en-US"/>
          </a:p>
        </p:txBody>
      </p:sp>
      <p:sp>
        <p:nvSpPr>
          <p:cNvPr id="9" name="Picture Placeholder 8">
            <a:extLst>
              <a:ext uri="{FF2B5EF4-FFF2-40B4-BE49-F238E27FC236}">
                <a16:creationId xmlns:a16="http://schemas.microsoft.com/office/drawing/2014/main" id="{CD758897-62A1-C446-9B6E-3728416FBFB9}"/>
              </a:ext>
            </a:extLst>
          </p:cNvPr>
          <p:cNvSpPr>
            <a:spLocks noGrp="1"/>
          </p:cNvSpPr>
          <p:nvPr>
            <p:ph type="pic" sz="quarter" idx="20"/>
          </p:nvPr>
        </p:nvSpPr>
        <p:spPr/>
      </p:sp>
    </p:spTree>
    <p:extLst>
      <p:ext uri="{BB962C8B-B14F-4D97-AF65-F5344CB8AC3E}">
        <p14:creationId xmlns:p14="http://schemas.microsoft.com/office/powerpoint/2010/main" val="2257677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42189501-FEAF-2A41-9D74-BC5DF8C06A56}"/>
              </a:ext>
            </a:extLst>
          </p:cNvPr>
          <p:cNvSpPr>
            <a:spLocks noGrp="1"/>
          </p:cNvSpPr>
          <p:nvPr>
            <p:ph type="pic" sz="quarter" idx="21"/>
          </p:nvPr>
        </p:nvSpPr>
        <p:spPr/>
      </p:sp>
      <p:sp>
        <p:nvSpPr>
          <p:cNvPr id="3" name="Slide Number Placeholder 2">
            <a:extLst>
              <a:ext uri="{FF2B5EF4-FFF2-40B4-BE49-F238E27FC236}">
                <a16:creationId xmlns:a16="http://schemas.microsoft.com/office/drawing/2014/main" id="{E73371D0-A077-B445-87EB-5CE5050D2677}"/>
              </a:ext>
            </a:extLst>
          </p:cNvPr>
          <p:cNvSpPr>
            <a:spLocks noGrp="1"/>
          </p:cNvSpPr>
          <p:nvPr>
            <p:ph type="sldNum" sz="quarter" idx="12"/>
          </p:nvPr>
        </p:nvSpPr>
        <p:spPr/>
        <p:txBody>
          <a:bodyPr/>
          <a:lstStyle/>
          <a:p>
            <a:fld id="{26C417D1-680C-A14A-862A-E2DAE9A06BB2}" type="slidenum">
              <a:rPr lang="en-US" smtClean="0"/>
              <a:pPr/>
              <a:t>6</a:t>
            </a:fld>
            <a:endParaRPr lang="en-US"/>
          </a:p>
        </p:txBody>
      </p:sp>
      <p:sp>
        <p:nvSpPr>
          <p:cNvPr id="4" name="Picture Placeholder 3">
            <a:extLst>
              <a:ext uri="{FF2B5EF4-FFF2-40B4-BE49-F238E27FC236}">
                <a16:creationId xmlns:a16="http://schemas.microsoft.com/office/drawing/2014/main" id="{09C01474-50B9-5E44-AF7B-155208B5955A}"/>
              </a:ext>
            </a:extLst>
          </p:cNvPr>
          <p:cNvSpPr>
            <a:spLocks noGrp="1"/>
          </p:cNvSpPr>
          <p:nvPr>
            <p:ph type="pic" sz="quarter" idx="20"/>
          </p:nvPr>
        </p:nvSpPr>
        <p:spPr/>
      </p:sp>
      <p:sp>
        <p:nvSpPr>
          <p:cNvPr id="5" name="Text Placeholder 4">
            <a:extLst>
              <a:ext uri="{FF2B5EF4-FFF2-40B4-BE49-F238E27FC236}">
                <a16:creationId xmlns:a16="http://schemas.microsoft.com/office/drawing/2014/main" id="{073ABCF1-5BBF-C34B-BD3F-3FD300C31393}"/>
              </a:ext>
            </a:extLst>
          </p:cNvPr>
          <p:cNvSpPr>
            <a:spLocks noGrp="1"/>
          </p:cNvSpPr>
          <p:nvPr>
            <p:ph type="body" sz="quarter" idx="22"/>
          </p:nvPr>
        </p:nvSpPr>
        <p:spPr/>
        <p:txBody>
          <a:bodyPr/>
          <a:lstStyle/>
          <a:p>
            <a:endParaRPr lang="en-US"/>
          </a:p>
        </p:txBody>
      </p:sp>
      <p:sp>
        <p:nvSpPr>
          <p:cNvPr id="6" name="Text Placeholder 5">
            <a:extLst>
              <a:ext uri="{FF2B5EF4-FFF2-40B4-BE49-F238E27FC236}">
                <a16:creationId xmlns:a16="http://schemas.microsoft.com/office/drawing/2014/main" id="{2DFF82F4-9C6A-9A41-B121-B2678DE8E5FA}"/>
              </a:ext>
            </a:extLst>
          </p:cNvPr>
          <p:cNvSpPr>
            <a:spLocks noGrp="1"/>
          </p:cNvSpPr>
          <p:nvPr>
            <p:ph type="body" sz="quarter" idx="16"/>
          </p:nvPr>
        </p:nvSpPr>
        <p:spPr/>
        <p:txBody>
          <a:bodyPr/>
          <a:lstStyle/>
          <a:p>
            <a:endParaRPr lang="en-US"/>
          </a:p>
        </p:txBody>
      </p:sp>
      <p:sp>
        <p:nvSpPr>
          <p:cNvPr id="7" name="Text Placeholder 6">
            <a:extLst>
              <a:ext uri="{FF2B5EF4-FFF2-40B4-BE49-F238E27FC236}">
                <a16:creationId xmlns:a16="http://schemas.microsoft.com/office/drawing/2014/main" id="{2A2741B9-A41E-D44D-BDE0-15F27BA84957}"/>
              </a:ext>
            </a:extLst>
          </p:cNvPr>
          <p:cNvSpPr>
            <a:spLocks noGrp="1"/>
          </p:cNvSpPr>
          <p:nvPr>
            <p:ph type="body" sz="quarter" idx="18"/>
          </p:nvPr>
        </p:nvSpPr>
        <p:spPr/>
        <p:txBody>
          <a:bodyPr/>
          <a:lstStyle/>
          <a:p>
            <a:endParaRPr lang="en-US"/>
          </a:p>
        </p:txBody>
      </p:sp>
    </p:spTree>
    <p:extLst>
      <p:ext uri="{BB962C8B-B14F-4D97-AF65-F5344CB8AC3E}">
        <p14:creationId xmlns:p14="http://schemas.microsoft.com/office/powerpoint/2010/main" val="404722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D7F08ABF-14B5-9F45-8677-02CCD92AE30E}"/>
              </a:ext>
            </a:extLst>
          </p:cNvPr>
          <p:cNvSpPr>
            <a:spLocks noGrp="1"/>
          </p:cNvSpPr>
          <p:nvPr>
            <p:ph type="pic" sz="quarter" idx="13"/>
          </p:nvPr>
        </p:nvSpPr>
        <p:spPr/>
      </p:sp>
      <p:sp>
        <p:nvSpPr>
          <p:cNvPr id="3" name="Text Placeholder 2">
            <a:extLst>
              <a:ext uri="{FF2B5EF4-FFF2-40B4-BE49-F238E27FC236}">
                <a16:creationId xmlns:a16="http://schemas.microsoft.com/office/drawing/2014/main" id="{330B466D-EBD0-4149-97CA-32BC780C9600}"/>
              </a:ext>
            </a:extLst>
          </p:cNvPr>
          <p:cNvSpPr>
            <a:spLocks noGrp="1"/>
          </p:cNvSpPr>
          <p:nvPr>
            <p:ph type="body" sz="quarter" idx="20"/>
          </p:nvPr>
        </p:nvSpPr>
        <p:spPr/>
        <p:txBody>
          <a:bodyPr/>
          <a:lstStyle/>
          <a:p>
            <a:endParaRPr lang="en-US"/>
          </a:p>
        </p:txBody>
      </p:sp>
      <p:sp>
        <p:nvSpPr>
          <p:cNvPr id="4" name="Text Placeholder 3">
            <a:extLst>
              <a:ext uri="{FF2B5EF4-FFF2-40B4-BE49-F238E27FC236}">
                <a16:creationId xmlns:a16="http://schemas.microsoft.com/office/drawing/2014/main" id="{B09AE968-906E-2844-AD22-DA89D1152401}"/>
              </a:ext>
            </a:extLst>
          </p:cNvPr>
          <p:cNvSpPr>
            <a:spLocks noGrp="1"/>
          </p:cNvSpPr>
          <p:nvPr>
            <p:ph type="body" sz="quarter" idx="14"/>
          </p:nvPr>
        </p:nvSpPr>
        <p:spPr/>
        <p:txBody>
          <a:bodyPr/>
          <a:lstStyle/>
          <a:p>
            <a:endParaRPr lang="en-US"/>
          </a:p>
        </p:txBody>
      </p:sp>
      <p:sp>
        <p:nvSpPr>
          <p:cNvPr id="5" name="Text Placeholder 4">
            <a:extLst>
              <a:ext uri="{FF2B5EF4-FFF2-40B4-BE49-F238E27FC236}">
                <a16:creationId xmlns:a16="http://schemas.microsoft.com/office/drawing/2014/main" id="{632E38E7-089D-9347-82F0-ACBC03625DB6}"/>
              </a:ext>
            </a:extLst>
          </p:cNvPr>
          <p:cNvSpPr>
            <a:spLocks noGrp="1"/>
          </p:cNvSpPr>
          <p:nvPr>
            <p:ph type="body" sz="quarter" idx="15"/>
          </p:nvPr>
        </p:nvSpPr>
        <p:spPr/>
        <p:txBody>
          <a:bodyPr>
            <a:normAutofit lnSpcReduction="10000"/>
          </a:bodyPr>
          <a:lstStyle/>
          <a:p>
            <a:endParaRPr lang="en-US"/>
          </a:p>
        </p:txBody>
      </p:sp>
      <p:sp>
        <p:nvSpPr>
          <p:cNvPr id="6" name="Text Placeholder 5">
            <a:extLst>
              <a:ext uri="{FF2B5EF4-FFF2-40B4-BE49-F238E27FC236}">
                <a16:creationId xmlns:a16="http://schemas.microsoft.com/office/drawing/2014/main" id="{B10C2C28-7EB1-9F47-B8BA-FF98662C5580}"/>
              </a:ext>
            </a:extLst>
          </p:cNvPr>
          <p:cNvSpPr>
            <a:spLocks noGrp="1"/>
          </p:cNvSpPr>
          <p:nvPr>
            <p:ph type="body" sz="quarter" idx="16"/>
          </p:nvPr>
        </p:nvSpPr>
        <p:spPr/>
        <p:txBody>
          <a:bodyPr/>
          <a:lstStyle/>
          <a:p>
            <a:endParaRPr lang="en-US"/>
          </a:p>
        </p:txBody>
      </p:sp>
      <p:sp>
        <p:nvSpPr>
          <p:cNvPr id="7" name="Text Placeholder 6">
            <a:extLst>
              <a:ext uri="{FF2B5EF4-FFF2-40B4-BE49-F238E27FC236}">
                <a16:creationId xmlns:a16="http://schemas.microsoft.com/office/drawing/2014/main" id="{C5ED66BE-3220-924B-8227-7FD5F937769F}"/>
              </a:ext>
            </a:extLst>
          </p:cNvPr>
          <p:cNvSpPr>
            <a:spLocks noGrp="1"/>
          </p:cNvSpPr>
          <p:nvPr>
            <p:ph type="body" sz="quarter" idx="17"/>
          </p:nvPr>
        </p:nvSpPr>
        <p:spPr/>
        <p:txBody>
          <a:bodyPr/>
          <a:lstStyle/>
          <a:p>
            <a:endParaRPr lang="en-US"/>
          </a:p>
        </p:txBody>
      </p:sp>
      <p:sp>
        <p:nvSpPr>
          <p:cNvPr id="8" name="Text Placeholder 7">
            <a:extLst>
              <a:ext uri="{FF2B5EF4-FFF2-40B4-BE49-F238E27FC236}">
                <a16:creationId xmlns:a16="http://schemas.microsoft.com/office/drawing/2014/main" id="{6A6F4A25-81AA-A649-9456-40C0F2902457}"/>
              </a:ext>
            </a:extLst>
          </p:cNvPr>
          <p:cNvSpPr>
            <a:spLocks noGrp="1"/>
          </p:cNvSpPr>
          <p:nvPr>
            <p:ph type="body" sz="quarter" idx="18"/>
          </p:nvPr>
        </p:nvSpPr>
        <p:spPr/>
        <p:txBody>
          <a:bodyPr/>
          <a:lstStyle/>
          <a:p>
            <a:endParaRPr lang="en-US"/>
          </a:p>
        </p:txBody>
      </p:sp>
      <p:sp>
        <p:nvSpPr>
          <p:cNvPr id="9" name="Picture Placeholder 8">
            <a:extLst>
              <a:ext uri="{FF2B5EF4-FFF2-40B4-BE49-F238E27FC236}">
                <a16:creationId xmlns:a16="http://schemas.microsoft.com/office/drawing/2014/main" id="{EFC0B2C5-5E00-B742-8356-A784434EFA32}"/>
              </a:ext>
            </a:extLst>
          </p:cNvPr>
          <p:cNvSpPr>
            <a:spLocks noGrp="1"/>
          </p:cNvSpPr>
          <p:nvPr>
            <p:ph type="pic" sz="quarter" idx="19"/>
          </p:nvPr>
        </p:nvSpPr>
        <p:spPr/>
      </p:sp>
      <p:sp>
        <p:nvSpPr>
          <p:cNvPr id="10" name="Text Placeholder 9">
            <a:extLst>
              <a:ext uri="{FF2B5EF4-FFF2-40B4-BE49-F238E27FC236}">
                <a16:creationId xmlns:a16="http://schemas.microsoft.com/office/drawing/2014/main" id="{85278EE5-7CAB-0F44-ABF0-28255BDF2BB8}"/>
              </a:ext>
            </a:extLst>
          </p:cNvPr>
          <p:cNvSpPr>
            <a:spLocks noGrp="1"/>
          </p:cNvSpPr>
          <p:nvPr>
            <p:ph type="body" sz="quarter" idx="21"/>
          </p:nvPr>
        </p:nvSpPr>
        <p:spPr/>
        <p:txBody>
          <a:bodyPr/>
          <a:lstStyle/>
          <a:p>
            <a:endParaRPr lang="en-US"/>
          </a:p>
        </p:txBody>
      </p:sp>
      <p:sp>
        <p:nvSpPr>
          <p:cNvPr id="11" name="Text Placeholder 10">
            <a:extLst>
              <a:ext uri="{FF2B5EF4-FFF2-40B4-BE49-F238E27FC236}">
                <a16:creationId xmlns:a16="http://schemas.microsoft.com/office/drawing/2014/main" id="{28A2DCF8-AA4F-1546-AC27-7D1DF5769C3F}"/>
              </a:ext>
            </a:extLst>
          </p:cNvPr>
          <p:cNvSpPr>
            <a:spLocks noGrp="1"/>
          </p:cNvSpPr>
          <p:nvPr>
            <p:ph type="body" sz="quarter" idx="22"/>
          </p:nvPr>
        </p:nvSpPr>
        <p:spPr/>
        <p:txBody>
          <a:bodyPr/>
          <a:lstStyle/>
          <a:p>
            <a:endParaRPr lang="en-US"/>
          </a:p>
        </p:txBody>
      </p:sp>
    </p:spTree>
    <p:extLst>
      <p:ext uri="{BB962C8B-B14F-4D97-AF65-F5344CB8AC3E}">
        <p14:creationId xmlns:p14="http://schemas.microsoft.com/office/powerpoint/2010/main" val="15093872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106</TotalTime>
  <Words>522</Words>
  <Application>Microsoft Macintosh PowerPoint</Application>
  <PresentationFormat>Letter Paper (8.5x11 in)</PresentationFormat>
  <Paragraphs>39</Paragraphs>
  <Slides>7</Slides>
  <Notes>6</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Times New Roman</vt:lpstr>
      <vt:lpstr>Wingdings</vt:lpstr>
      <vt:lpstr>Office Theme</vt:lpstr>
      <vt:lpstr>How to Use This Template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 Montgomery</dc:creator>
  <cp:lastModifiedBy>Jenn Montgomery</cp:lastModifiedBy>
  <cp:revision>18</cp:revision>
  <cp:lastPrinted>2021-05-25T08:55:41Z</cp:lastPrinted>
  <dcterms:created xsi:type="dcterms:W3CDTF">2021-05-25T08:53:04Z</dcterms:created>
  <dcterms:modified xsi:type="dcterms:W3CDTF">2021-06-04T14:34:17Z</dcterms:modified>
</cp:coreProperties>
</file>